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59" r:id="rId4"/>
    <p:sldId id="269" r:id="rId5"/>
    <p:sldId id="271" r:id="rId6"/>
    <p:sldId id="270" r:id="rId7"/>
    <p:sldId id="274" r:id="rId8"/>
    <p:sldId id="268" r:id="rId9"/>
    <p:sldId id="260" r:id="rId10"/>
    <p:sldId id="281" r:id="rId11"/>
    <p:sldId id="282" r:id="rId12"/>
    <p:sldId id="283" r:id="rId13"/>
    <p:sldId id="286" r:id="rId14"/>
    <p:sldId id="284" r:id="rId15"/>
    <p:sldId id="285" r:id="rId16"/>
    <p:sldId id="291" r:id="rId17"/>
    <p:sldId id="261" r:id="rId18"/>
    <p:sldId id="276" r:id="rId19"/>
    <p:sldId id="277" r:id="rId20"/>
    <p:sldId id="278" r:id="rId21"/>
    <p:sldId id="279" r:id="rId22"/>
    <p:sldId id="280" r:id="rId23"/>
    <p:sldId id="262" r:id="rId24"/>
    <p:sldId id="263" r:id="rId25"/>
    <p:sldId id="287" r:id="rId26"/>
    <p:sldId id="288" r:id="rId27"/>
    <p:sldId id="289" r:id="rId28"/>
    <p:sldId id="292" r:id="rId29"/>
    <p:sldId id="290" r:id="rId30"/>
    <p:sldId id="265" r:id="rId31"/>
    <p:sldId id="264" r:id="rId32"/>
    <p:sldId id="257" r:id="rId33"/>
    <p:sldId id="258" r:id="rId34"/>
    <p:sldId id="297" r:id="rId35"/>
    <p:sldId id="293" r:id="rId36"/>
    <p:sldId id="296" r:id="rId37"/>
    <p:sldId id="294" r:id="rId38"/>
    <p:sldId id="295" r:id="rId39"/>
    <p:sldId id="266" r:id="rId40"/>
    <p:sldId id="267" r:id="rId41"/>
    <p:sldId id="27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p:restoredTop sz="94659"/>
  </p:normalViewPr>
  <p:slideViewPr>
    <p:cSldViewPr snapToGrid="0" snapToObjects="1">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E25D95-147F-1645-8310-2E5004C64A41}" type="doc">
      <dgm:prSet loTypeId="urn:microsoft.com/office/officeart/2009/3/layout/HorizontalOrganizationChart" loCatId="relationship" qsTypeId="urn:microsoft.com/office/officeart/2005/8/quickstyle/simple4" qsCatId="simple" csTypeId="urn:microsoft.com/office/officeart/2005/8/colors/accent0_1" csCatId="mainScheme" phldr="1"/>
      <dgm:spPr/>
      <dgm:t>
        <a:bodyPr/>
        <a:lstStyle/>
        <a:p>
          <a:endParaRPr lang="en-US"/>
        </a:p>
      </dgm:t>
    </dgm:pt>
    <dgm:pt modelId="{CA30FD7D-685E-874D-91CA-71F9AF93D90C}">
      <dgm:prSet phldrT="[Text]" custT="1"/>
      <dgm:spPr/>
      <dgm:t>
        <a:bodyPr/>
        <a:lstStyle/>
        <a:p>
          <a:r>
            <a:rPr lang="en-US" sz="2000" dirty="0">
              <a:latin typeface="Book Antiqua" charset="0"/>
              <a:ea typeface="Book Antiqua" charset="0"/>
              <a:cs typeface="Book Antiqua" charset="0"/>
            </a:rPr>
            <a:t>Concept Attainment</a:t>
          </a:r>
        </a:p>
      </dgm:t>
    </dgm:pt>
    <dgm:pt modelId="{9C3A9132-74B6-B947-A6F3-11A5D3B51EBA}" type="parTrans" cxnId="{763265D7-82E6-C140-85E7-196FE43ED36E}">
      <dgm:prSet/>
      <dgm:spPr/>
      <dgm:t>
        <a:bodyPr/>
        <a:lstStyle/>
        <a:p>
          <a:endParaRPr lang="en-US"/>
        </a:p>
      </dgm:t>
    </dgm:pt>
    <dgm:pt modelId="{E23ABD41-38B5-6140-A501-9DEB4C16B4FA}" type="sibTrans" cxnId="{763265D7-82E6-C140-85E7-196FE43ED36E}">
      <dgm:prSet/>
      <dgm:spPr/>
      <dgm:t>
        <a:bodyPr/>
        <a:lstStyle/>
        <a:p>
          <a:endParaRPr lang="en-US"/>
        </a:p>
      </dgm:t>
    </dgm:pt>
    <dgm:pt modelId="{0DA1668D-2539-F441-BB3E-39817639A7FA}">
      <dgm:prSet custT="1"/>
      <dgm:spPr/>
      <dgm:t>
        <a:bodyPr/>
        <a:lstStyle/>
        <a:p>
          <a:r>
            <a:rPr lang="en-US" sz="2000" dirty="0">
              <a:latin typeface="Book Antiqua" charset="0"/>
              <a:ea typeface="Book Antiqua" charset="0"/>
              <a:cs typeface="Book Antiqua" charset="0"/>
            </a:rPr>
            <a:t>Phase One</a:t>
          </a:r>
          <a:endParaRPr lang="en-US" sz="2000" baseline="0" dirty="0">
            <a:latin typeface="Book Antiqua" charset="0"/>
            <a:ea typeface="Book Antiqua" charset="0"/>
            <a:cs typeface="Book Antiqua" charset="0"/>
          </a:endParaRPr>
        </a:p>
        <a:p>
          <a:endParaRPr lang="en-US" sz="1000" dirty="0">
            <a:latin typeface="Book Antiqua" charset="0"/>
            <a:ea typeface="Book Antiqua" charset="0"/>
            <a:cs typeface="Book Antiqua" charset="0"/>
          </a:endParaRPr>
        </a:p>
      </dgm:t>
    </dgm:pt>
    <dgm:pt modelId="{B12F5ADF-F124-8642-A4CF-979B42B0E829}" type="parTrans" cxnId="{8B4D8541-7ADF-7C42-9CE1-52BCFC1219E6}">
      <dgm:prSet/>
      <dgm:spPr/>
      <dgm:t>
        <a:bodyPr/>
        <a:lstStyle/>
        <a:p>
          <a:endParaRPr lang="en-US"/>
        </a:p>
      </dgm:t>
    </dgm:pt>
    <dgm:pt modelId="{06042940-A1F7-8E48-B16F-8BDCC48D8C37}" type="sibTrans" cxnId="{8B4D8541-7ADF-7C42-9CE1-52BCFC1219E6}">
      <dgm:prSet/>
      <dgm:spPr/>
      <dgm:t>
        <a:bodyPr/>
        <a:lstStyle/>
        <a:p>
          <a:endParaRPr lang="en-US"/>
        </a:p>
      </dgm:t>
    </dgm:pt>
    <dgm:pt modelId="{387E8825-F60F-6B4C-86FF-130D3EF81441}">
      <dgm:prSet custT="1"/>
      <dgm:spPr/>
      <dgm:t>
        <a:bodyPr/>
        <a:lstStyle/>
        <a:p>
          <a:r>
            <a:rPr lang="en-US" sz="2000" dirty="0">
              <a:latin typeface="Book Antiqua" charset="0"/>
              <a:ea typeface="Book Antiqua" charset="0"/>
              <a:cs typeface="Book Antiqua" charset="0"/>
            </a:rPr>
            <a:t>Phase Two</a:t>
          </a:r>
        </a:p>
      </dgm:t>
    </dgm:pt>
    <dgm:pt modelId="{AC842F99-8597-1F4F-84FE-F4C33F34A757}" type="parTrans" cxnId="{37DC1577-5525-104B-AB1D-9FCAB12AC276}">
      <dgm:prSet/>
      <dgm:spPr/>
      <dgm:t>
        <a:bodyPr/>
        <a:lstStyle/>
        <a:p>
          <a:endParaRPr lang="en-US"/>
        </a:p>
      </dgm:t>
    </dgm:pt>
    <dgm:pt modelId="{CEF5ADA5-8D05-B541-B20C-2D65087E6695}" type="sibTrans" cxnId="{37DC1577-5525-104B-AB1D-9FCAB12AC276}">
      <dgm:prSet/>
      <dgm:spPr/>
      <dgm:t>
        <a:bodyPr/>
        <a:lstStyle/>
        <a:p>
          <a:endParaRPr lang="en-US"/>
        </a:p>
      </dgm:t>
    </dgm:pt>
    <dgm:pt modelId="{75AF49F5-447A-6A4C-9B63-78796B5F6CBC}">
      <dgm:prSet custT="1"/>
      <dgm:spPr/>
      <dgm:t>
        <a:bodyPr/>
        <a:lstStyle/>
        <a:p>
          <a:r>
            <a:rPr lang="en-US" sz="2000" dirty="0">
              <a:latin typeface="Book Antiqua" charset="0"/>
              <a:ea typeface="Book Antiqua" charset="0"/>
              <a:cs typeface="Book Antiqua" charset="0"/>
            </a:rPr>
            <a:t>Phase Three</a:t>
          </a:r>
        </a:p>
      </dgm:t>
    </dgm:pt>
    <dgm:pt modelId="{D0DF83D0-2025-0C4F-B364-A80D89641669}" type="parTrans" cxnId="{1ACA0C91-6CB8-6942-AF9B-408C84078346}">
      <dgm:prSet/>
      <dgm:spPr/>
      <dgm:t>
        <a:bodyPr/>
        <a:lstStyle/>
        <a:p>
          <a:endParaRPr lang="en-US"/>
        </a:p>
      </dgm:t>
    </dgm:pt>
    <dgm:pt modelId="{2709FB07-EC25-D243-8CAB-580E2F29227B}" type="sibTrans" cxnId="{1ACA0C91-6CB8-6942-AF9B-408C84078346}">
      <dgm:prSet/>
      <dgm:spPr/>
      <dgm:t>
        <a:bodyPr/>
        <a:lstStyle/>
        <a:p>
          <a:endParaRPr lang="en-US"/>
        </a:p>
      </dgm:t>
    </dgm:pt>
    <dgm:pt modelId="{1BF29E9C-7717-3542-9B91-B71D6EFF3444}">
      <dgm:prSet custT="1"/>
      <dgm:spPr/>
      <dgm:t>
        <a:bodyPr vert="horz" anchor="ctr" anchorCtr="0"/>
        <a:lstStyle/>
        <a:p>
          <a:pPr algn="l"/>
          <a:r>
            <a:rPr lang="en-US" sz="1500" dirty="0">
              <a:latin typeface="Book Antiqua" charset="0"/>
              <a:ea typeface="Book Antiqua" charset="0"/>
              <a:cs typeface="Book Antiqua" charset="0"/>
            </a:rPr>
            <a:t>Teacher presents examples.</a:t>
          </a:r>
        </a:p>
        <a:p>
          <a:pPr algn="l"/>
          <a:r>
            <a:rPr lang="en-US" sz="1500" dirty="0">
              <a:latin typeface="Book Antiqua" charset="0"/>
              <a:ea typeface="Book Antiqua" charset="0"/>
              <a:cs typeface="Book Antiqua" charset="0"/>
            </a:rPr>
            <a:t>Students compare attributes.</a:t>
          </a:r>
        </a:p>
        <a:p>
          <a:pPr algn="l"/>
          <a:r>
            <a:rPr lang="en-US" sz="1500" dirty="0">
              <a:latin typeface="Book Antiqua" charset="0"/>
              <a:ea typeface="Book Antiqua" charset="0"/>
              <a:cs typeface="Book Antiqua" charset="0"/>
            </a:rPr>
            <a:t>Students generate and test hypothesis.</a:t>
          </a:r>
        </a:p>
        <a:p>
          <a:pPr algn="l"/>
          <a:r>
            <a:rPr lang="en-US" sz="1500" dirty="0">
              <a:latin typeface="Book Antiqua" charset="0"/>
              <a:ea typeface="Book Antiqua" charset="0"/>
              <a:cs typeface="Book Antiqua" charset="0"/>
            </a:rPr>
            <a:t>Students state a definition to the essential</a:t>
          </a:r>
          <a:r>
            <a:rPr lang="en-US" sz="1500" baseline="0" dirty="0">
              <a:latin typeface="Book Antiqua" charset="0"/>
              <a:ea typeface="Book Antiqua" charset="0"/>
              <a:cs typeface="Book Antiqua" charset="0"/>
            </a:rPr>
            <a:t> attributes</a:t>
          </a:r>
          <a:r>
            <a:rPr lang="en-US" sz="1000" baseline="0" dirty="0">
              <a:latin typeface="Book Antiqua" charset="0"/>
              <a:ea typeface="Book Antiqua" charset="0"/>
              <a:cs typeface="Book Antiqua" charset="0"/>
            </a:rPr>
            <a:t>.</a:t>
          </a:r>
          <a:endParaRPr lang="en-US" sz="1000" dirty="0">
            <a:latin typeface="Book Antiqua" charset="0"/>
            <a:ea typeface="Book Antiqua" charset="0"/>
            <a:cs typeface="Book Antiqua" charset="0"/>
          </a:endParaRPr>
        </a:p>
      </dgm:t>
    </dgm:pt>
    <dgm:pt modelId="{8C4323F3-BE1B-DE4D-A82A-B644CE8FB391}" type="parTrans" cxnId="{B9847CF9-5172-2949-9BE6-370062A31C66}">
      <dgm:prSet/>
      <dgm:spPr/>
      <dgm:t>
        <a:bodyPr/>
        <a:lstStyle/>
        <a:p>
          <a:endParaRPr lang="en-US"/>
        </a:p>
      </dgm:t>
    </dgm:pt>
    <dgm:pt modelId="{C7042C2F-83FF-D34A-9F96-D61500F6AF48}" type="sibTrans" cxnId="{B9847CF9-5172-2949-9BE6-370062A31C66}">
      <dgm:prSet/>
      <dgm:spPr/>
      <dgm:t>
        <a:bodyPr/>
        <a:lstStyle/>
        <a:p>
          <a:endParaRPr lang="en-US"/>
        </a:p>
      </dgm:t>
    </dgm:pt>
    <dgm:pt modelId="{BB5332C3-C8D1-7241-8C1D-A1555839017D}">
      <dgm:prSet custT="1"/>
      <dgm:spPr/>
      <dgm:t>
        <a:bodyPr/>
        <a:lstStyle/>
        <a:p>
          <a:pPr algn="l"/>
          <a:r>
            <a:rPr lang="en-US" sz="1500" dirty="0">
              <a:latin typeface="Book Antiqua" charset="0"/>
              <a:ea typeface="Book Antiqua" charset="0"/>
              <a:cs typeface="Book Antiqua" charset="0"/>
            </a:rPr>
            <a:t>Students identify unlabeled examples.</a:t>
          </a:r>
        </a:p>
        <a:p>
          <a:pPr algn="l"/>
          <a:r>
            <a:rPr lang="en-US" sz="1500" dirty="0">
              <a:latin typeface="Book Antiqua" charset="0"/>
              <a:ea typeface="Book Antiqua" charset="0"/>
              <a:cs typeface="Book Antiqua" charset="0"/>
            </a:rPr>
            <a:t>Teacher confirms </a:t>
          </a:r>
          <a:r>
            <a:rPr lang="en-US" sz="1500" dirty="0" smtClean="0">
              <a:latin typeface="Book Antiqua" charset="0"/>
              <a:ea typeface="Book Antiqua" charset="0"/>
              <a:cs typeface="Book Antiqua" charset="0"/>
            </a:rPr>
            <a:t>hypotheses</a:t>
          </a:r>
          <a:r>
            <a:rPr lang="en-US" sz="1500" dirty="0">
              <a:latin typeface="Book Antiqua" charset="0"/>
              <a:ea typeface="Book Antiqua" charset="0"/>
              <a:cs typeface="Book Antiqua" charset="0"/>
            </a:rPr>
            <a:t>, names</a:t>
          </a:r>
          <a:r>
            <a:rPr lang="en-US" sz="1500" baseline="0" dirty="0">
              <a:latin typeface="Book Antiqua" charset="0"/>
              <a:ea typeface="Book Antiqua" charset="0"/>
              <a:cs typeface="Book Antiqua" charset="0"/>
            </a:rPr>
            <a:t> concepts, and restates definitions of the essential </a:t>
          </a:r>
          <a:r>
            <a:rPr lang="en-US" sz="1500" baseline="0" dirty="0" smtClean="0">
              <a:latin typeface="Book Antiqua" charset="0"/>
              <a:ea typeface="Book Antiqua" charset="0"/>
              <a:cs typeface="Book Antiqua" charset="0"/>
            </a:rPr>
            <a:t>attributes. </a:t>
          </a:r>
          <a:endParaRPr lang="en-US" sz="1500" baseline="0" dirty="0">
            <a:latin typeface="Book Antiqua" charset="0"/>
            <a:ea typeface="Book Antiqua" charset="0"/>
            <a:cs typeface="Book Antiqua" charset="0"/>
          </a:endParaRPr>
        </a:p>
        <a:p>
          <a:pPr algn="l"/>
          <a:r>
            <a:rPr lang="en-US" sz="1500" baseline="0" dirty="0">
              <a:latin typeface="Book Antiqua" charset="0"/>
              <a:ea typeface="Book Antiqua" charset="0"/>
              <a:cs typeface="Book Antiqua" charset="0"/>
            </a:rPr>
            <a:t>Students generate examples. </a:t>
          </a:r>
          <a:endParaRPr lang="en-US" sz="1500" dirty="0">
            <a:latin typeface="Book Antiqua" charset="0"/>
            <a:ea typeface="Book Antiqua" charset="0"/>
            <a:cs typeface="Book Antiqua" charset="0"/>
          </a:endParaRPr>
        </a:p>
        <a:p>
          <a:pPr algn="ctr"/>
          <a:endParaRPr lang="en-US" sz="1000" dirty="0">
            <a:latin typeface="Book Antiqua" charset="0"/>
            <a:ea typeface="Book Antiqua" charset="0"/>
            <a:cs typeface="Book Antiqua" charset="0"/>
          </a:endParaRPr>
        </a:p>
      </dgm:t>
    </dgm:pt>
    <dgm:pt modelId="{9E4BC71A-5DEC-4843-95A8-F3C5502F8E42}" type="parTrans" cxnId="{78DABB16-71BC-2F49-8C0F-235F295652BC}">
      <dgm:prSet/>
      <dgm:spPr/>
      <dgm:t>
        <a:bodyPr/>
        <a:lstStyle/>
        <a:p>
          <a:endParaRPr lang="en-US"/>
        </a:p>
      </dgm:t>
    </dgm:pt>
    <dgm:pt modelId="{19238312-8323-AA46-823B-748FB0F4AD51}" type="sibTrans" cxnId="{78DABB16-71BC-2F49-8C0F-235F295652BC}">
      <dgm:prSet/>
      <dgm:spPr/>
      <dgm:t>
        <a:bodyPr/>
        <a:lstStyle/>
        <a:p>
          <a:endParaRPr lang="en-US"/>
        </a:p>
      </dgm:t>
    </dgm:pt>
    <dgm:pt modelId="{099424FA-68E5-D548-89E2-F8E9072CA87B}">
      <dgm:prSet custT="1"/>
      <dgm:spPr/>
      <dgm:t>
        <a:bodyPr/>
        <a:lstStyle/>
        <a:p>
          <a:pPr algn="l"/>
          <a:r>
            <a:rPr lang="en-US" sz="1500" dirty="0">
              <a:latin typeface="Book Antiqua" charset="0"/>
              <a:ea typeface="Book Antiqua" charset="0"/>
              <a:cs typeface="Book Antiqua" charset="0"/>
            </a:rPr>
            <a:t>Students</a:t>
          </a:r>
          <a:r>
            <a:rPr lang="en-US" sz="1500" baseline="0" dirty="0">
              <a:latin typeface="Book Antiqua" charset="0"/>
              <a:ea typeface="Book Antiqua" charset="0"/>
              <a:cs typeface="Book Antiqua" charset="0"/>
            </a:rPr>
            <a:t> describe thoughts.</a:t>
          </a:r>
        </a:p>
        <a:p>
          <a:pPr algn="l"/>
          <a:r>
            <a:rPr lang="en-US" sz="1500" baseline="0" dirty="0">
              <a:latin typeface="Book Antiqua" charset="0"/>
              <a:ea typeface="Book Antiqua" charset="0"/>
              <a:cs typeface="Book Antiqua" charset="0"/>
            </a:rPr>
            <a:t>Students discuss role of hypotheses and attributes.</a:t>
          </a:r>
        </a:p>
        <a:p>
          <a:pPr algn="l"/>
          <a:r>
            <a:rPr lang="en-US" sz="1500" baseline="0" dirty="0">
              <a:latin typeface="Book Antiqua" charset="0"/>
              <a:ea typeface="Book Antiqua" charset="0"/>
              <a:cs typeface="Book Antiqua" charset="0"/>
            </a:rPr>
            <a:t>Students discuss type and number of hypotheses</a:t>
          </a:r>
          <a:r>
            <a:rPr lang="en-US" sz="1000" baseline="0" dirty="0">
              <a:latin typeface="Book Antiqua" charset="0"/>
              <a:ea typeface="Book Antiqua" charset="0"/>
              <a:cs typeface="Book Antiqua" charset="0"/>
            </a:rPr>
            <a:t>. </a:t>
          </a:r>
          <a:endParaRPr lang="en-US" sz="1000" dirty="0">
            <a:latin typeface="Book Antiqua" charset="0"/>
            <a:ea typeface="Book Antiqua" charset="0"/>
            <a:cs typeface="Book Antiqua" charset="0"/>
          </a:endParaRPr>
        </a:p>
      </dgm:t>
    </dgm:pt>
    <dgm:pt modelId="{98F55BE2-4362-084E-8C42-D9EF71A37BBE}" type="parTrans" cxnId="{22E094E9-79B9-D041-91F3-A233621BA266}">
      <dgm:prSet/>
      <dgm:spPr/>
      <dgm:t>
        <a:bodyPr/>
        <a:lstStyle/>
        <a:p>
          <a:endParaRPr lang="en-US"/>
        </a:p>
      </dgm:t>
    </dgm:pt>
    <dgm:pt modelId="{5914E8A0-7F6F-B248-9542-7B72A647F25D}" type="sibTrans" cxnId="{22E094E9-79B9-D041-91F3-A233621BA266}">
      <dgm:prSet/>
      <dgm:spPr/>
      <dgm:t>
        <a:bodyPr/>
        <a:lstStyle/>
        <a:p>
          <a:endParaRPr lang="en-US"/>
        </a:p>
      </dgm:t>
    </dgm:pt>
    <dgm:pt modelId="{6C049667-DD2A-B342-9943-4A4BF61AE353}" type="pres">
      <dgm:prSet presAssocID="{F1E25D95-147F-1645-8310-2E5004C64A41}" presName="hierChild1" presStyleCnt="0">
        <dgm:presLayoutVars>
          <dgm:orgChart val="1"/>
          <dgm:chPref val="1"/>
          <dgm:dir/>
          <dgm:animOne val="branch"/>
          <dgm:animLvl val="lvl"/>
          <dgm:resizeHandles/>
        </dgm:presLayoutVars>
      </dgm:prSet>
      <dgm:spPr/>
      <dgm:t>
        <a:bodyPr/>
        <a:lstStyle/>
        <a:p>
          <a:endParaRPr lang="en-US"/>
        </a:p>
      </dgm:t>
    </dgm:pt>
    <dgm:pt modelId="{7DAEB4CE-203A-9A40-8076-6739C70D61EB}" type="pres">
      <dgm:prSet presAssocID="{CA30FD7D-685E-874D-91CA-71F9AF93D90C}" presName="hierRoot1" presStyleCnt="0">
        <dgm:presLayoutVars>
          <dgm:hierBranch val="init"/>
        </dgm:presLayoutVars>
      </dgm:prSet>
      <dgm:spPr/>
    </dgm:pt>
    <dgm:pt modelId="{B5E40CBF-60A3-9D41-82B4-D151322DBD17}" type="pres">
      <dgm:prSet presAssocID="{CA30FD7D-685E-874D-91CA-71F9AF93D90C}" presName="rootComposite1" presStyleCnt="0"/>
      <dgm:spPr/>
    </dgm:pt>
    <dgm:pt modelId="{5FE1D6AE-03C4-4F43-A9E9-BDA761865B7C}" type="pres">
      <dgm:prSet presAssocID="{CA30FD7D-685E-874D-91CA-71F9AF93D90C}" presName="rootText1" presStyleLbl="node0" presStyleIdx="0" presStyleCnt="1" custLinFactNeighborX="-43921" custLinFactNeighborY="-9834">
        <dgm:presLayoutVars>
          <dgm:chPref val="3"/>
        </dgm:presLayoutVars>
      </dgm:prSet>
      <dgm:spPr/>
      <dgm:t>
        <a:bodyPr/>
        <a:lstStyle/>
        <a:p>
          <a:endParaRPr lang="en-US"/>
        </a:p>
      </dgm:t>
    </dgm:pt>
    <dgm:pt modelId="{A7BD2C76-7D9A-0044-B6CC-E7EF085A390D}" type="pres">
      <dgm:prSet presAssocID="{CA30FD7D-685E-874D-91CA-71F9AF93D90C}" presName="rootConnector1" presStyleLbl="node1" presStyleIdx="0" presStyleCnt="0"/>
      <dgm:spPr/>
      <dgm:t>
        <a:bodyPr/>
        <a:lstStyle/>
        <a:p>
          <a:endParaRPr lang="en-US"/>
        </a:p>
      </dgm:t>
    </dgm:pt>
    <dgm:pt modelId="{5682D6F2-5F8B-6D4E-A42B-BDEB9724EDEE}" type="pres">
      <dgm:prSet presAssocID="{CA30FD7D-685E-874D-91CA-71F9AF93D90C}" presName="hierChild2" presStyleCnt="0"/>
      <dgm:spPr/>
    </dgm:pt>
    <dgm:pt modelId="{1A930AF1-D55D-2447-AA77-A45A4A380A3C}" type="pres">
      <dgm:prSet presAssocID="{B12F5ADF-F124-8642-A4CF-979B42B0E829}" presName="Name64" presStyleLbl="parChTrans1D2" presStyleIdx="0" presStyleCnt="3"/>
      <dgm:spPr/>
      <dgm:t>
        <a:bodyPr/>
        <a:lstStyle/>
        <a:p>
          <a:endParaRPr lang="en-US"/>
        </a:p>
      </dgm:t>
    </dgm:pt>
    <dgm:pt modelId="{DCAEA60D-219E-E440-943F-BF59B3C77EF1}" type="pres">
      <dgm:prSet presAssocID="{0DA1668D-2539-F441-BB3E-39817639A7FA}" presName="hierRoot2" presStyleCnt="0">
        <dgm:presLayoutVars>
          <dgm:hierBranch val="init"/>
        </dgm:presLayoutVars>
      </dgm:prSet>
      <dgm:spPr/>
    </dgm:pt>
    <dgm:pt modelId="{82D56119-3317-1C40-BA86-E4ABEAE32E07}" type="pres">
      <dgm:prSet presAssocID="{0DA1668D-2539-F441-BB3E-39817639A7FA}" presName="rootComposite" presStyleCnt="0"/>
      <dgm:spPr/>
    </dgm:pt>
    <dgm:pt modelId="{ACA7DAD1-C9C2-A645-8443-32C147B044BD}" type="pres">
      <dgm:prSet presAssocID="{0DA1668D-2539-F441-BB3E-39817639A7FA}" presName="rootText" presStyleLbl="node2" presStyleIdx="0" presStyleCnt="3">
        <dgm:presLayoutVars>
          <dgm:chPref val="3"/>
        </dgm:presLayoutVars>
      </dgm:prSet>
      <dgm:spPr/>
      <dgm:t>
        <a:bodyPr/>
        <a:lstStyle/>
        <a:p>
          <a:endParaRPr lang="en-US"/>
        </a:p>
      </dgm:t>
    </dgm:pt>
    <dgm:pt modelId="{4FEBD67D-04E6-2E42-AB24-5F98FFDEF753}" type="pres">
      <dgm:prSet presAssocID="{0DA1668D-2539-F441-BB3E-39817639A7FA}" presName="rootConnector" presStyleLbl="node2" presStyleIdx="0" presStyleCnt="3"/>
      <dgm:spPr/>
      <dgm:t>
        <a:bodyPr/>
        <a:lstStyle/>
        <a:p>
          <a:endParaRPr lang="en-US"/>
        </a:p>
      </dgm:t>
    </dgm:pt>
    <dgm:pt modelId="{4BDECFD3-7865-C44E-911F-37E0AEF1C836}" type="pres">
      <dgm:prSet presAssocID="{0DA1668D-2539-F441-BB3E-39817639A7FA}" presName="hierChild4" presStyleCnt="0"/>
      <dgm:spPr/>
    </dgm:pt>
    <dgm:pt modelId="{BEF4C2DF-1716-E84D-8691-82709A011339}" type="pres">
      <dgm:prSet presAssocID="{8C4323F3-BE1B-DE4D-A82A-B644CE8FB391}" presName="Name64" presStyleLbl="parChTrans1D3" presStyleIdx="0" presStyleCnt="3"/>
      <dgm:spPr/>
      <dgm:t>
        <a:bodyPr/>
        <a:lstStyle/>
        <a:p>
          <a:endParaRPr lang="en-US"/>
        </a:p>
      </dgm:t>
    </dgm:pt>
    <dgm:pt modelId="{EB609193-2752-8B45-9803-1258BB9DB5F0}" type="pres">
      <dgm:prSet presAssocID="{1BF29E9C-7717-3542-9B91-B71D6EFF3444}" presName="hierRoot2" presStyleCnt="0">
        <dgm:presLayoutVars>
          <dgm:hierBranch val="init"/>
        </dgm:presLayoutVars>
      </dgm:prSet>
      <dgm:spPr/>
    </dgm:pt>
    <dgm:pt modelId="{BBBF8EBF-C20D-9F40-BE54-BF50BCA23081}" type="pres">
      <dgm:prSet presAssocID="{1BF29E9C-7717-3542-9B91-B71D6EFF3444}" presName="rootComposite" presStyleCnt="0"/>
      <dgm:spPr/>
    </dgm:pt>
    <dgm:pt modelId="{1D294143-4AC0-3246-A707-DD6700DDF4CC}" type="pres">
      <dgm:prSet presAssocID="{1BF29E9C-7717-3542-9B91-B71D6EFF3444}" presName="rootText" presStyleLbl="node3" presStyleIdx="0" presStyleCnt="3" custScaleY="174022">
        <dgm:presLayoutVars>
          <dgm:chPref val="3"/>
        </dgm:presLayoutVars>
      </dgm:prSet>
      <dgm:spPr/>
      <dgm:t>
        <a:bodyPr/>
        <a:lstStyle/>
        <a:p>
          <a:endParaRPr lang="en-US"/>
        </a:p>
      </dgm:t>
    </dgm:pt>
    <dgm:pt modelId="{94570F0C-FB04-8143-829F-6675D1F1501B}" type="pres">
      <dgm:prSet presAssocID="{1BF29E9C-7717-3542-9B91-B71D6EFF3444}" presName="rootConnector" presStyleLbl="node3" presStyleIdx="0" presStyleCnt="3"/>
      <dgm:spPr/>
      <dgm:t>
        <a:bodyPr/>
        <a:lstStyle/>
        <a:p>
          <a:endParaRPr lang="en-US"/>
        </a:p>
      </dgm:t>
    </dgm:pt>
    <dgm:pt modelId="{145478DF-4C71-834E-B09C-99E9B445834B}" type="pres">
      <dgm:prSet presAssocID="{1BF29E9C-7717-3542-9B91-B71D6EFF3444}" presName="hierChild4" presStyleCnt="0"/>
      <dgm:spPr/>
    </dgm:pt>
    <dgm:pt modelId="{F2CD24AC-501F-104B-8BD8-9BE5C82EA44C}" type="pres">
      <dgm:prSet presAssocID="{1BF29E9C-7717-3542-9B91-B71D6EFF3444}" presName="hierChild5" presStyleCnt="0"/>
      <dgm:spPr/>
    </dgm:pt>
    <dgm:pt modelId="{DB02C01D-972B-6F4D-BAC3-32BE366F13B3}" type="pres">
      <dgm:prSet presAssocID="{0DA1668D-2539-F441-BB3E-39817639A7FA}" presName="hierChild5" presStyleCnt="0"/>
      <dgm:spPr/>
    </dgm:pt>
    <dgm:pt modelId="{8EFCB115-CAC0-754F-B763-3A4E49E29C60}" type="pres">
      <dgm:prSet presAssocID="{AC842F99-8597-1F4F-84FE-F4C33F34A757}" presName="Name64" presStyleLbl="parChTrans1D2" presStyleIdx="1" presStyleCnt="3"/>
      <dgm:spPr/>
      <dgm:t>
        <a:bodyPr/>
        <a:lstStyle/>
        <a:p>
          <a:endParaRPr lang="en-US"/>
        </a:p>
      </dgm:t>
    </dgm:pt>
    <dgm:pt modelId="{C4303DF8-4393-9041-88F0-D82530EE7FE0}" type="pres">
      <dgm:prSet presAssocID="{387E8825-F60F-6B4C-86FF-130D3EF81441}" presName="hierRoot2" presStyleCnt="0">
        <dgm:presLayoutVars>
          <dgm:hierBranch val="init"/>
        </dgm:presLayoutVars>
      </dgm:prSet>
      <dgm:spPr/>
    </dgm:pt>
    <dgm:pt modelId="{DDB66C5E-87BD-0645-84B3-9C5D7D1628D1}" type="pres">
      <dgm:prSet presAssocID="{387E8825-F60F-6B4C-86FF-130D3EF81441}" presName="rootComposite" presStyleCnt="0"/>
      <dgm:spPr/>
    </dgm:pt>
    <dgm:pt modelId="{568856E0-9C94-DE48-91F0-AAA6D243B706}" type="pres">
      <dgm:prSet presAssocID="{387E8825-F60F-6B4C-86FF-130D3EF81441}" presName="rootText" presStyleLbl="node2" presStyleIdx="1" presStyleCnt="3">
        <dgm:presLayoutVars>
          <dgm:chPref val="3"/>
        </dgm:presLayoutVars>
      </dgm:prSet>
      <dgm:spPr/>
      <dgm:t>
        <a:bodyPr/>
        <a:lstStyle/>
        <a:p>
          <a:endParaRPr lang="en-US"/>
        </a:p>
      </dgm:t>
    </dgm:pt>
    <dgm:pt modelId="{A077C2FC-860F-D248-A9DF-74D0BB9AFE8D}" type="pres">
      <dgm:prSet presAssocID="{387E8825-F60F-6B4C-86FF-130D3EF81441}" presName="rootConnector" presStyleLbl="node2" presStyleIdx="1" presStyleCnt="3"/>
      <dgm:spPr/>
      <dgm:t>
        <a:bodyPr/>
        <a:lstStyle/>
        <a:p>
          <a:endParaRPr lang="en-US"/>
        </a:p>
      </dgm:t>
    </dgm:pt>
    <dgm:pt modelId="{3EB9398B-4BD5-E34D-A92F-961BFBCE75EA}" type="pres">
      <dgm:prSet presAssocID="{387E8825-F60F-6B4C-86FF-130D3EF81441}" presName="hierChild4" presStyleCnt="0"/>
      <dgm:spPr/>
    </dgm:pt>
    <dgm:pt modelId="{19589CE5-C46B-A544-9EB9-2BF5477697AA}" type="pres">
      <dgm:prSet presAssocID="{9E4BC71A-5DEC-4843-95A8-F3C5502F8E42}" presName="Name64" presStyleLbl="parChTrans1D3" presStyleIdx="1" presStyleCnt="3"/>
      <dgm:spPr/>
      <dgm:t>
        <a:bodyPr/>
        <a:lstStyle/>
        <a:p>
          <a:endParaRPr lang="en-US"/>
        </a:p>
      </dgm:t>
    </dgm:pt>
    <dgm:pt modelId="{6F70DAA2-6E79-F14C-87E6-7A204AC720E1}" type="pres">
      <dgm:prSet presAssocID="{BB5332C3-C8D1-7241-8C1D-A1555839017D}" presName="hierRoot2" presStyleCnt="0">
        <dgm:presLayoutVars>
          <dgm:hierBranch val="init"/>
        </dgm:presLayoutVars>
      </dgm:prSet>
      <dgm:spPr/>
    </dgm:pt>
    <dgm:pt modelId="{D3D0F6DD-E456-2840-8BF9-0B7627EDD8F0}" type="pres">
      <dgm:prSet presAssocID="{BB5332C3-C8D1-7241-8C1D-A1555839017D}" presName="rootComposite" presStyleCnt="0"/>
      <dgm:spPr/>
    </dgm:pt>
    <dgm:pt modelId="{14BDBE65-EF31-0B41-AD05-E169009A3E7B}" type="pres">
      <dgm:prSet presAssocID="{BB5332C3-C8D1-7241-8C1D-A1555839017D}" presName="rootText" presStyleLbl="node3" presStyleIdx="1" presStyleCnt="3" custScaleY="178884">
        <dgm:presLayoutVars>
          <dgm:chPref val="3"/>
        </dgm:presLayoutVars>
      </dgm:prSet>
      <dgm:spPr/>
      <dgm:t>
        <a:bodyPr/>
        <a:lstStyle/>
        <a:p>
          <a:endParaRPr lang="en-US"/>
        </a:p>
      </dgm:t>
    </dgm:pt>
    <dgm:pt modelId="{F940052B-C81A-8441-B759-FBDB91A22C2F}" type="pres">
      <dgm:prSet presAssocID="{BB5332C3-C8D1-7241-8C1D-A1555839017D}" presName="rootConnector" presStyleLbl="node3" presStyleIdx="1" presStyleCnt="3"/>
      <dgm:spPr/>
      <dgm:t>
        <a:bodyPr/>
        <a:lstStyle/>
        <a:p>
          <a:endParaRPr lang="en-US"/>
        </a:p>
      </dgm:t>
    </dgm:pt>
    <dgm:pt modelId="{A691453A-A2F7-434E-A147-2A658F2A813E}" type="pres">
      <dgm:prSet presAssocID="{BB5332C3-C8D1-7241-8C1D-A1555839017D}" presName="hierChild4" presStyleCnt="0"/>
      <dgm:spPr/>
    </dgm:pt>
    <dgm:pt modelId="{FAE9E1A5-3324-9347-BDA7-2C8728ACA034}" type="pres">
      <dgm:prSet presAssocID="{BB5332C3-C8D1-7241-8C1D-A1555839017D}" presName="hierChild5" presStyleCnt="0"/>
      <dgm:spPr/>
    </dgm:pt>
    <dgm:pt modelId="{C3F2733F-B992-0547-9596-A3EA32899468}" type="pres">
      <dgm:prSet presAssocID="{387E8825-F60F-6B4C-86FF-130D3EF81441}" presName="hierChild5" presStyleCnt="0"/>
      <dgm:spPr/>
    </dgm:pt>
    <dgm:pt modelId="{1E795667-386F-2841-A6AE-F7F909030781}" type="pres">
      <dgm:prSet presAssocID="{D0DF83D0-2025-0C4F-B364-A80D89641669}" presName="Name64" presStyleLbl="parChTrans1D2" presStyleIdx="2" presStyleCnt="3"/>
      <dgm:spPr/>
      <dgm:t>
        <a:bodyPr/>
        <a:lstStyle/>
        <a:p>
          <a:endParaRPr lang="en-US"/>
        </a:p>
      </dgm:t>
    </dgm:pt>
    <dgm:pt modelId="{28891440-EFEA-6C41-BC8E-01FBE5883DA4}" type="pres">
      <dgm:prSet presAssocID="{75AF49F5-447A-6A4C-9B63-78796B5F6CBC}" presName="hierRoot2" presStyleCnt="0">
        <dgm:presLayoutVars>
          <dgm:hierBranch val="init"/>
        </dgm:presLayoutVars>
      </dgm:prSet>
      <dgm:spPr/>
    </dgm:pt>
    <dgm:pt modelId="{268B4E27-A5BB-244D-BA02-769E97AF2AA4}" type="pres">
      <dgm:prSet presAssocID="{75AF49F5-447A-6A4C-9B63-78796B5F6CBC}" presName="rootComposite" presStyleCnt="0"/>
      <dgm:spPr/>
    </dgm:pt>
    <dgm:pt modelId="{79EB8D9E-15C4-DE4C-B454-E126F17D4421}" type="pres">
      <dgm:prSet presAssocID="{75AF49F5-447A-6A4C-9B63-78796B5F6CBC}" presName="rootText" presStyleLbl="node2" presStyleIdx="2" presStyleCnt="3">
        <dgm:presLayoutVars>
          <dgm:chPref val="3"/>
        </dgm:presLayoutVars>
      </dgm:prSet>
      <dgm:spPr/>
      <dgm:t>
        <a:bodyPr/>
        <a:lstStyle/>
        <a:p>
          <a:endParaRPr lang="en-US"/>
        </a:p>
      </dgm:t>
    </dgm:pt>
    <dgm:pt modelId="{DE29F3BC-5329-B547-B623-07938B84284C}" type="pres">
      <dgm:prSet presAssocID="{75AF49F5-447A-6A4C-9B63-78796B5F6CBC}" presName="rootConnector" presStyleLbl="node2" presStyleIdx="2" presStyleCnt="3"/>
      <dgm:spPr/>
      <dgm:t>
        <a:bodyPr/>
        <a:lstStyle/>
        <a:p>
          <a:endParaRPr lang="en-US"/>
        </a:p>
      </dgm:t>
    </dgm:pt>
    <dgm:pt modelId="{003166BA-943A-164E-8DEC-914F61A2559F}" type="pres">
      <dgm:prSet presAssocID="{75AF49F5-447A-6A4C-9B63-78796B5F6CBC}" presName="hierChild4" presStyleCnt="0"/>
      <dgm:spPr/>
    </dgm:pt>
    <dgm:pt modelId="{C401E3FF-D1FD-0F46-9920-2FE88F8BF3B4}" type="pres">
      <dgm:prSet presAssocID="{98F55BE2-4362-084E-8C42-D9EF71A37BBE}" presName="Name64" presStyleLbl="parChTrans1D3" presStyleIdx="2" presStyleCnt="3"/>
      <dgm:spPr/>
      <dgm:t>
        <a:bodyPr/>
        <a:lstStyle/>
        <a:p>
          <a:endParaRPr lang="en-US"/>
        </a:p>
      </dgm:t>
    </dgm:pt>
    <dgm:pt modelId="{FDB7E75C-86FC-B84E-8CD6-A5A8BC7D08DD}" type="pres">
      <dgm:prSet presAssocID="{099424FA-68E5-D548-89E2-F8E9072CA87B}" presName="hierRoot2" presStyleCnt="0">
        <dgm:presLayoutVars>
          <dgm:hierBranch val="init"/>
        </dgm:presLayoutVars>
      </dgm:prSet>
      <dgm:spPr/>
    </dgm:pt>
    <dgm:pt modelId="{CE23CF14-7612-DB48-9C58-FE9A92EC540A}" type="pres">
      <dgm:prSet presAssocID="{099424FA-68E5-D548-89E2-F8E9072CA87B}" presName="rootComposite" presStyleCnt="0"/>
      <dgm:spPr/>
    </dgm:pt>
    <dgm:pt modelId="{EB6542F5-53D5-2548-9701-C440876E0465}" type="pres">
      <dgm:prSet presAssocID="{099424FA-68E5-D548-89E2-F8E9072CA87B}" presName="rootText" presStyleLbl="node3" presStyleIdx="2" presStyleCnt="3" custScaleY="151028">
        <dgm:presLayoutVars>
          <dgm:chPref val="3"/>
        </dgm:presLayoutVars>
      </dgm:prSet>
      <dgm:spPr/>
      <dgm:t>
        <a:bodyPr/>
        <a:lstStyle/>
        <a:p>
          <a:endParaRPr lang="en-US"/>
        </a:p>
      </dgm:t>
    </dgm:pt>
    <dgm:pt modelId="{34433D5E-C047-934C-B226-4D6192609DFF}" type="pres">
      <dgm:prSet presAssocID="{099424FA-68E5-D548-89E2-F8E9072CA87B}" presName="rootConnector" presStyleLbl="node3" presStyleIdx="2" presStyleCnt="3"/>
      <dgm:spPr/>
      <dgm:t>
        <a:bodyPr/>
        <a:lstStyle/>
        <a:p>
          <a:endParaRPr lang="en-US"/>
        </a:p>
      </dgm:t>
    </dgm:pt>
    <dgm:pt modelId="{4C7387ED-BBE8-9248-BD30-0ADE53E78D73}" type="pres">
      <dgm:prSet presAssocID="{099424FA-68E5-D548-89E2-F8E9072CA87B}" presName="hierChild4" presStyleCnt="0"/>
      <dgm:spPr/>
    </dgm:pt>
    <dgm:pt modelId="{7BF90FDF-1E1A-5C4C-B529-A3A565DB5F39}" type="pres">
      <dgm:prSet presAssocID="{099424FA-68E5-D548-89E2-F8E9072CA87B}" presName="hierChild5" presStyleCnt="0"/>
      <dgm:spPr/>
    </dgm:pt>
    <dgm:pt modelId="{CE2A5613-94E4-3B49-845A-C53A5CC08F25}" type="pres">
      <dgm:prSet presAssocID="{75AF49F5-447A-6A4C-9B63-78796B5F6CBC}" presName="hierChild5" presStyleCnt="0"/>
      <dgm:spPr/>
    </dgm:pt>
    <dgm:pt modelId="{C46F72C8-46D6-0246-8F66-599517D54CD3}" type="pres">
      <dgm:prSet presAssocID="{CA30FD7D-685E-874D-91CA-71F9AF93D90C}" presName="hierChild3" presStyleCnt="0"/>
      <dgm:spPr/>
    </dgm:pt>
  </dgm:ptLst>
  <dgm:cxnLst>
    <dgm:cxn modelId="{6C4F10D2-6048-3D49-AA87-1F9DF35CA027}" type="presOf" srcId="{75AF49F5-447A-6A4C-9B63-78796B5F6CBC}" destId="{DE29F3BC-5329-B547-B623-07938B84284C}" srcOrd="1" destOrd="0" presId="urn:microsoft.com/office/officeart/2009/3/layout/HorizontalOrganizationChart"/>
    <dgm:cxn modelId="{22E094E9-79B9-D041-91F3-A233621BA266}" srcId="{75AF49F5-447A-6A4C-9B63-78796B5F6CBC}" destId="{099424FA-68E5-D548-89E2-F8E9072CA87B}" srcOrd="0" destOrd="0" parTransId="{98F55BE2-4362-084E-8C42-D9EF71A37BBE}" sibTransId="{5914E8A0-7F6F-B248-9542-7B72A647F25D}"/>
    <dgm:cxn modelId="{111C5872-1983-FF48-B5C5-CE2348951679}" type="presOf" srcId="{387E8825-F60F-6B4C-86FF-130D3EF81441}" destId="{568856E0-9C94-DE48-91F0-AAA6D243B706}" srcOrd="0" destOrd="0" presId="urn:microsoft.com/office/officeart/2009/3/layout/HorizontalOrganizationChart"/>
    <dgm:cxn modelId="{B9847CF9-5172-2949-9BE6-370062A31C66}" srcId="{0DA1668D-2539-F441-BB3E-39817639A7FA}" destId="{1BF29E9C-7717-3542-9B91-B71D6EFF3444}" srcOrd="0" destOrd="0" parTransId="{8C4323F3-BE1B-DE4D-A82A-B644CE8FB391}" sibTransId="{C7042C2F-83FF-D34A-9F96-D61500F6AF48}"/>
    <dgm:cxn modelId="{CC23D68F-A443-1F4B-A2DF-B31A8060E6C4}" type="presOf" srcId="{0DA1668D-2539-F441-BB3E-39817639A7FA}" destId="{4FEBD67D-04E6-2E42-AB24-5F98FFDEF753}" srcOrd="1" destOrd="0" presId="urn:microsoft.com/office/officeart/2009/3/layout/HorizontalOrganizationChart"/>
    <dgm:cxn modelId="{D6CCCE1B-A304-6546-93BC-1733F9E3280A}" type="presOf" srcId="{0DA1668D-2539-F441-BB3E-39817639A7FA}" destId="{ACA7DAD1-C9C2-A645-8443-32C147B044BD}" srcOrd="0" destOrd="0" presId="urn:microsoft.com/office/officeart/2009/3/layout/HorizontalOrganizationChart"/>
    <dgm:cxn modelId="{07CF944B-C12B-DC48-8A5C-C5DBDE9AD410}" type="presOf" srcId="{75AF49F5-447A-6A4C-9B63-78796B5F6CBC}" destId="{79EB8D9E-15C4-DE4C-B454-E126F17D4421}" srcOrd="0" destOrd="0" presId="urn:microsoft.com/office/officeart/2009/3/layout/HorizontalOrganizationChart"/>
    <dgm:cxn modelId="{8B4D8541-7ADF-7C42-9CE1-52BCFC1219E6}" srcId="{CA30FD7D-685E-874D-91CA-71F9AF93D90C}" destId="{0DA1668D-2539-F441-BB3E-39817639A7FA}" srcOrd="0" destOrd="0" parTransId="{B12F5ADF-F124-8642-A4CF-979B42B0E829}" sibTransId="{06042940-A1F7-8E48-B16F-8BDCC48D8C37}"/>
    <dgm:cxn modelId="{8D7E591B-E33F-4D41-A5FD-2271559D8582}" type="presOf" srcId="{CA30FD7D-685E-874D-91CA-71F9AF93D90C}" destId="{A7BD2C76-7D9A-0044-B6CC-E7EF085A390D}" srcOrd="1" destOrd="0" presId="urn:microsoft.com/office/officeart/2009/3/layout/HorizontalOrganizationChart"/>
    <dgm:cxn modelId="{175F208A-F5C8-A34E-9E4A-D5718E2DE430}" type="presOf" srcId="{B12F5ADF-F124-8642-A4CF-979B42B0E829}" destId="{1A930AF1-D55D-2447-AA77-A45A4A380A3C}" srcOrd="0" destOrd="0" presId="urn:microsoft.com/office/officeart/2009/3/layout/HorizontalOrganizationChart"/>
    <dgm:cxn modelId="{763265D7-82E6-C140-85E7-196FE43ED36E}" srcId="{F1E25D95-147F-1645-8310-2E5004C64A41}" destId="{CA30FD7D-685E-874D-91CA-71F9AF93D90C}" srcOrd="0" destOrd="0" parTransId="{9C3A9132-74B6-B947-A6F3-11A5D3B51EBA}" sibTransId="{E23ABD41-38B5-6140-A501-9DEB4C16B4FA}"/>
    <dgm:cxn modelId="{900BBE37-222F-9D45-8474-377B5F01E9A7}" type="presOf" srcId="{099424FA-68E5-D548-89E2-F8E9072CA87B}" destId="{EB6542F5-53D5-2548-9701-C440876E0465}" srcOrd="0" destOrd="0" presId="urn:microsoft.com/office/officeart/2009/3/layout/HorizontalOrganizationChart"/>
    <dgm:cxn modelId="{D9428F1B-0447-8C45-8C2A-F8B04AD42221}" type="presOf" srcId="{CA30FD7D-685E-874D-91CA-71F9AF93D90C}" destId="{5FE1D6AE-03C4-4F43-A9E9-BDA761865B7C}" srcOrd="0" destOrd="0" presId="urn:microsoft.com/office/officeart/2009/3/layout/HorizontalOrganizationChart"/>
    <dgm:cxn modelId="{DF334FEB-D2E2-C545-BB1F-9EDD3FCA4DA1}" type="presOf" srcId="{1BF29E9C-7717-3542-9B91-B71D6EFF3444}" destId="{94570F0C-FB04-8143-829F-6675D1F1501B}" srcOrd="1" destOrd="0" presId="urn:microsoft.com/office/officeart/2009/3/layout/HorizontalOrganizationChart"/>
    <dgm:cxn modelId="{871A0E06-389A-BC46-93AC-7B996E0775B0}" type="presOf" srcId="{9E4BC71A-5DEC-4843-95A8-F3C5502F8E42}" destId="{19589CE5-C46B-A544-9EB9-2BF5477697AA}" srcOrd="0" destOrd="0" presId="urn:microsoft.com/office/officeart/2009/3/layout/HorizontalOrganizationChart"/>
    <dgm:cxn modelId="{5D62C31F-6D50-E543-9F74-FC7EC8455E0E}" type="presOf" srcId="{BB5332C3-C8D1-7241-8C1D-A1555839017D}" destId="{14BDBE65-EF31-0B41-AD05-E169009A3E7B}" srcOrd="0" destOrd="0" presId="urn:microsoft.com/office/officeart/2009/3/layout/HorizontalOrganizationChart"/>
    <dgm:cxn modelId="{7BCC0DCC-6098-BB4C-AE4F-D7AD5D4185CC}" type="presOf" srcId="{1BF29E9C-7717-3542-9B91-B71D6EFF3444}" destId="{1D294143-4AC0-3246-A707-DD6700DDF4CC}" srcOrd="0" destOrd="0" presId="urn:microsoft.com/office/officeart/2009/3/layout/HorizontalOrganizationChart"/>
    <dgm:cxn modelId="{B50E2D5D-D008-314C-B0A1-6ECD63CD3EA1}" type="presOf" srcId="{D0DF83D0-2025-0C4F-B364-A80D89641669}" destId="{1E795667-386F-2841-A6AE-F7F909030781}" srcOrd="0" destOrd="0" presId="urn:microsoft.com/office/officeart/2009/3/layout/HorizontalOrganizationChart"/>
    <dgm:cxn modelId="{2D59F98F-64F5-BF4B-90B1-0F478491B325}" type="presOf" srcId="{F1E25D95-147F-1645-8310-2E5004C64A41}" destId="{6C049667-DD2A-B342-9943-4A4BF61AE353}" srcOrd="0" destOrd="0" presId="urn:microsoft.com/office/officeart/2009/3/layout/HorizontalOrganizationChart"/>
    <dgm:cxn modelId="{43198FD7-84C2-3644-81BC-C9D19D286F6C}" type="presOf" srcId="{AC842F99-8597-1F4F-84FE-F4C33F34A757}" destId="{8EFCB115-CAC0-754F-B763-3A4E49E29C60}" srcOrd="0" destOrd="0" presId="urn:microsoft.com/office/officeart/2009/3/layout/HorizontalOrganizationChart"/>
    <dgm:cxn modelId="{37DC1577-5525-104B-AB1D-9FCAB12AC276}" srcId="{CA30FD7D-685E-874D-91CA-71F9AF93D90C}" destId="{387E8825-F60F-6B4C-86FF-130D3EF81441}" srcOrd="1" destOrd="0" parTransId="{AC842F99-8597-1F4F-84FE-F4C33F34A757}" sibTransId="{CEF5ADA5-8D05-B541-B20C-2D65087E6695}"/>
    <dgm:cxn modelId="{78DABB16-71BC-2F49-8C0F-235F295652BC}" srcId="{387E8825-F60F-6B4C-86FF-130D3EF81441}" destId="{BB5332C3-C8D1-7241-8C1D-A1555839017D}" srcOrd="0" destOrd="0" parTransId="{9E4BC71A-5DEC-4843-95A8-F3C5502F8E42}" sibTransId="{19238312-8323-AA46-823B-748FB0F4AD51}"/>
    <dgm:cxn modelId="{1ACA0C91-6CB8-6942-AF9B-408C84078346}" srcId="{CA30FD7D-685E-874D-91CA-71F9AF93D90C}" destId="{75AF49F5-447A-6A4C-9B63-78796B5F6CBC}" srcOrd="2" destOrd="0" parTransId="{D0DF83D0-2025-0C4F-B364-A80D89641669}" sibTransId="{2709FB07-EC25-D243-8CAB-580E2F29227B}"/>
    <dgm:cxn modelId="{9761C023-6AF2-FC40-B954-B5EE751F9F32}" type="presOf" srcId="{387E8825-F60F-6B4C-86FF-130D3EF81441}" destId="{A077C2FC-860F-D248-A9DF-74D0BB9AFE8D}" srcOrd="1" destOrd="0" presId="urn:microsoft.com/office/officeart/2009/3/layout/HorizontalOrganizationChart"/>
    <dgm:cxn modelId="{B589FE84-2E1E-8643-8A58-D71B432ADBEA}" type="presOf" srcId="{98F55BE2-4362-084E-8C42-D9EF71A37BBE}" destId="{C401E3FF-D1FD-0F46-9920-2FE88F8BF3B4}" srcOrd="0" destOrd="0" presId="urn:microsoft.com/office/officeart/2009/3/layout/HorizontalOrganizationChart"/>
    <dgm:cxn modelId="{2D6EF194-BD69-7D4B-B09D-A36C5BAFCBED}" type="presOf" srcId="{8C4323F3-BE1B-DE4D-A82A-B644CE8FB391}" destId="{BEF4C2DF-1716-E84D-8691-82709A011339}" srcOrd="0" destOrd="0" presId="urn:microsoft.com/office/officeart/2009/3/layout/HorizontalOrganizationChart"/>
    <dgm:cxn modelId="{2DCBAFE1-9E7D-7947-BA0F-332E106CD2D8}" type="presOf" srcId="{BB5332C3-C8D1-7241-8C1D-A1555839017D}" destId="{F940052B-C81A-8441-B759-FBDB91A22C2F}" srcOrd="1" destOrd="0" presId="urn:microsoft.com/office/officeart/2009/3/layout/HorizontalOrganizationChart"/>
    <dgm:cxn modelId="{CE7DB385-79CD-E74F-B3A8-74B1F6DC2544}" type="presOf" srcId="{099424FA-68E5-D548-89E2-F8E9072CA87B}" destId="{34433D5E-C047-934C-B226-4D6192609DFF}" srcOrd="1" destOrd="0" presId="urn:microsoft.com/office/officeart/2009/3/layout/HorizontalOrganizationChart"/>
    <dgm:cxn modelId="{37033DCA-FEE6-E641-88A5-70898746762F}" type="presParOf" srcId="{6C049667-DD2A-B342-9943-4A4BF61AE353}" destId="{7DAEB4CE-203A-9A40-8076-6739C70D61EB}" srcOrd="0" destOrd="0" presId="urn:microsoft.com/office/officeart/2009/3/layout/HorizontalOrganizationChart"/>
    <dgm:cxn modelId="{0A124E5C-10FE-5447-B318-FDAA7A30D255}" type="presParOf" srcId="{7DAEB4CE-203A-9A40-8076-6739C70D61EB}" destId="{B5E40CBF-60A3-9D41-82B4-D151322DBD17}" srcOrd="0" destOrd="0" presId="urn:microsoft.com/office/officeart/2009/3/layout/HorizontalOrganizationChart"/>
    <dgm:cxn modelId="{F200E1A5-E5DE-8648-9CF9-B8CE09FB924D}" type="presParOf" srcId="{B5E40CBF-60A3-9D41-82B4-D151322DBD17}" destId="{5FE1D6AE-03C4-4F43-A9E9-BDA761865B7C}" srcOrd="0" destOrd="0" presId="urn:microsoft.com/office/officeart/2009/3/layout/HorizontalOrganizationChart"/>
    <dgm:cxn modelId="{65CDE165-620C-D143-B725-3AFA89749131}" type="presParOf" srcId="{B5E40CBF-60A3-9D41-82B4-D151322DBD17}" destId="{A7BD2C76-7D9A-0044-B6CC-E7EF085A390D}" srcOrd="1" destOrd="0" presId="urn:microsoft.com/office/officeart/2009/3/layout/HorizontalOrganizationChart"/>
    <dgm:cxn modelId="{66908A88-0FF2-A244-AA4A-3760CA1A6943}" type="presParOf" srcId="{7DAEB4CE-203A-9A40-8076-6739C70D61EB}" destId="{5682D6F2-5F8B-6D4E-A42B-BDEB9724EDEE}" srcOrd="1" destOrd="0" presId="urn:microsoft.com/office/officeart/2009/3/layout/HorizontalOrganizationChart"/>
    <dgm:cxn modelId="{BCCFF47D-D6A9-D74A-A768-89DAB6C35646}" type="presParOf" srcId="{5682D6F2-5F8B-6D4E-A42B-BDEB9724EDEE}" destId="{1A930AF1-D55D-2447-AA77-A45A4A380A3C}" srcOrd="0" destOrd="0" presId="urn:microsoft.com/office/officeart/2009/3/layout/HorizontalOrganizationChart"/>
    <dgm:cxn modelId="{12F6EBEB-80FC-1F46-944E-AA94F7C2F02B}" type="presParOf" srcId="{5682D6F2-5F8B-6D4E-A42B-BDEB9724EDEE}" destId="{DCAEA60D-219E-E440-943F-BF59B3C77EF1}" srcOrd="1" destOrd="0" presId="urn:microsoft.com/office/officeart/2009/3/layout/HorizontalOrganizationChart"/>
    <dgm:cxn modelId="{75BD9E77-D4B2-4B4E-AE65-DAFC69281034}" type="presParOf" srcId="{DCAEA60D-219E-E440-943F-BF59B3C77EF1}" destId="{82D56119-3317-1C40-BA86-E4ABEAE32E07}" srcOrd="0" destOrd="0" presId="urn:microsoft.com/office/officeart/2009/3/layout/HorizontalOrganizationChart"/>
    <dgm:cxn modelId="{7CE99FD6-B43E-5541-8EED-E55C28C5C622}" type="presParOf" srcId="{82D56119-3317-1C40-BA86-E4ABEAE32E07}" destId="{ACA7DAD1-C9C2-A645-8443-32C147B044BD}" srcOrd="0" destOrd="0" presId="urn:microsoft.com/office/officeart/2009/3/layout/HorizontalOrganizationChart"/>
    <dgm:cxn modelId="{152AB204-A846-8347-914B-59264EF4A1AF}" type="presParOf" srcId="{82D56119-3317-1C40-BA86-E4ABEAE32E07}" destId="{4FEBD67D-04E6-2E42-AB24-5F98FFDEF753}" srcOrd="1" destOrd="0" presId="urn:microsoft.com/office/officeart/2009/3/layout/HorizontalOrganizationChart"/>
    <dgm:cxn modelId="{6F5B1F22-0708-C14A-AB61-56AEE803079C}" type="presParOf" srcId="{DCAEA60D-219E-E440-943F-BF59B3C77EF1}" destId="{4BDECFD3-7865-C44E-911F-37E0AEF1C836}" srcOrd="1" destOrd="0" presId="urn:microsoft.com/office/officeart/2009/3/layout/HorizontalOrganizationChart"/>
    <dgm:cxn modelId="{A7D957AF-D4FC-AA43-B8C0-AAB68EE1C1FC}" type="presParOf" srcId="{4BDECFD3-7865-C44E-911F-37E0AEF1C836}" destId="{BEF4C2DF-1716-E84D-8691-82709A011339}" srcOrd="0" destOrd="0" presId="urn:microsoft.com/office/officeart/2009/3/layout/HorizontalOrganizationChart"/>
    <dgm:cxn modelId="{01AFC8B9-0C8E-6F44-9EB4-7927A1088DD4}" type="presParOf" srcId="{4BDECFD3-7865-C44E-911F-37E0AEF1C836}" destId="{EB609193-2752-8B45-9803-1258BB9DB5F0}" srcOrd="1" destOrd="0" presId="urn:microsoft.com/office/officeart/2009/3/layout/HorizontalOrganizationChart"/>
    <dgm:cxn modelId="{EF3919C5-C861-2941-90C4-D09C23799A8D}" type="presParOf" srcId="{EB609193-2752-8B45-9803-1258BB9DB5F0}" destId="{BBBF8EBF-C20D-9F40-BE54-BF50BCA23081}" srcOrd="0" destOrd="0" presId="urn:microsoft.com/office/officeart/2009/3/layout/HorizontalOrganizationChart"/>
    <dgm:cxn modelId="{D579D5D3-BEE8-AD40-9945-BEA1B5FD067C}" type="presParOf" srcId="{BBBF8EBF-C20D-9F40-BE54-BF50BCA23081}" destId="{1D294143-4AC0-3246-A707-DD6700DDF4CC}" srcOrd="0" destOrd="0" presId="urn:microsoft.com/office/officeart/2009/3/layout/HorizontalOrganizationChart"/>
    <dgm:cxn modelId="{FC6DB388-AABF-8640-B7D0-CB70AC92630F}" type="presParOf" srcId="{BBBF8EBF-C20D-9F40-BE54-BF50BCA23081}" destId="{94570F0C-FB04-8143-829F-6675D1F1501B}" srcOrd="1" destOrd="0" presId="urn:microsoft.com/office/officeart/2009/3/layout/HorizontalOrganizationChart"/>
    <dgm:cxn modelId="{C71EA2C5-12E8-2340-8FFA-EEC6D84DD6E3}" type="presParOf" srcId="{EB609193-2752-8B45-9803-1258BB9DB5F0}" destId="{145478DF-4C71-834E-B09C-99E9B445834B}" srcOrd="1" destOrd="0" presId="urn:microsoft.com/office/officeart/2009/3/layout/HorizontalOrganizationChart"/>
    <dgm:cxn modelId="{662DE305-4C75-ED48-9208-435BCD92880C}" type="presParOf" srcId="{EB609193-2752-8B45-9803-1258BB9DB5F0}" destId="{F2CD24AC-501F-104B-8BD8-9BE5C82EA44C}" srcOrd="2" destOrd="0" presId="urn:microsoft.com/office/officeart/2009/3/layout/HorizontalOrganizationChart"/>
    <dgm:cxn modelId="{6030F0D7-4C11-F44D-BF81-17F467D0C9CF}" type="presParOf" srcId="{DCAEA60D-219E-E440-943F-BF59B3C77EF1}" destId="{DB02C01D-972B-6F4D-BAC3-32BE366F13B3}" srcOrd="2" destOrd="0" presId="urn:microsoft.com/office/officeart/2009/3/layout/HorizontalOrganizationChart"/>
    <dgm:cxn modelId="{5E451BFE-AA18-6B4F-A4F4-7B116B8D957D}" type="presParOf" srcId="{5682D6F2-5F8B-6D4E-A42B-BDEB9724EDEE}" destId="{8EFCB115-CAC0-754F-B763-3A4E49E29C60}" srcOrd="2" destOrd="0" presId="urn:microsoft.com/office/officeart/2009/3/layout/HorizontalOrganizationChart"/>
    <dgm:cxn modelId="{B5BDF060-BC27-6B43-910F-DF13A9E94F6C}" type="presParOf" srcId="{5682D6F2-5F8B-6D4E-A42B-BDEB9724EDEE}" destId="{C4303DF8-4393-9041-88F0-D82530EE7FE0}" srcOrd="3" destOrd="0" presId="urn:microsoft.com/office/officeart/2009/3/layout/HorizontalOrganizationChart"/>
    <dgm:cxn modelId="{9EF892DD-5813-744E-AF70-AEE243C2ED41}" type="presParOf" srcId="{C4303DF8-4393-9041-88F0-D82530EE7FE0}" destId="{DDB66C5E-87BD-0645-84B3-9C5D7D1628D1}" srcOrd="0" destOrd="0" presId="urn:microsoft.com/office/officeart/2009/3/layout/HorizontalOrganizationChart"/>
    <dgm:cxn modelId="{12D26D2A-69C9-674F-A845-8DCE3B3AA131}" type="presParOf" srcId="{DDB66C5E-87BD-0645-84B3-9C5D7D1628D1}" destId="{568856E0-9C94-DE48-91F0-AAA6D243B706}" srcOrd="0" destOrd="0" presId="urn:microsoft.com/office/officeart/2009/3/layout/HorizontalOrganizationChart"/>
    <dgm:cxn modelId="{FB68ED68-FA01-AD48-A24B-B5E9443F2BF8}" type="presParOf" srcId="{DDB66C5E-87BD-0645-84B3-9C5D7D1628D1}" destId="{A077C2FC-860F-D248-A9DF-74D0BB9AFE8D}" srcOrd="1" destOrd="0" presId="urn:microsoft.com/office/officeart/2009/3/layout/HorizontalOrganizationChart"/>
    <dgm:cxn modelId="{1A1C6B70-5E27-EC45-8BA9-B148422EA136}" type="presParOf" srcId="{C4303DF8-4393-9041-88F0-D82530EE7FE0}" destId="{3EB9398B-4BD5-E34D-A92F-961BFBCE75EA}" srcOrd="1" destOrd="0" presId="urn:microsoft.com/office/officeart/2009/3/layout/HorizontalOrganizationChart"/>
    <dgm:cxn modelId="{0B27AA40-D027-774F-8F51-FC07B77D5A78}" type="presParOf" srcId="{3EB9398B-4BD5-E34D-A92F-961BFBCE75EA}" destId="{19589CE5-C46B-A544-9EB9-2BF5477697AA}" srcOrd="0" destOrd="0" presId="urn:microsoft.com/office/officeart/2009/3/layout/HorizontalOrganizationChart"/>
    <dgm:cxn modelId="{A3FD4161-C850-974F-BE5C-CFFAF614D861}" type="presParOf" srcId="{3EB9398B-4BD5-E34D-A92F-961BFBCE75EA}" destId="{6F70DAA2-6E79-F14C-87E6-7A204AC720E1}" srcOrd="1" destOrd="0" presId="urn:microsoft.com/office/officeart/2009/3/layout/HorizontalOrganizationChart"/>
    <dgm:cxn modelId="{CA975DEB-4C78-D843-9066-48A705C9E669}" type="presParOf" srcId="{6F70DAA2-6E79-F14C-87E6-7A204AC720E1}" destId="{D3D0F6DD-E456-2840-8BF9-0B7627EDD8F0}" srcOrd="0" destOrd="0" presId="urn:microsoft.com/office/officeart/2009/3/layout/HorizontalOrganizationChart"/>
    <dgm:cxn modelId="{E834233E-D9C8-8948-8AE6-E3D934FDDF35}" type="presParOf" srcId="{D3D0F6DD-E456-2840-8BF9-0B7627EDD8F0}" destId="{14BDBE65-EF31-0B41-AD05-E169009A3E7B}" srcOrd="0" destOrd="0" presId="urn:microsoft.com/office/officeart/2009/3/layout/HorizontalOrganizationChart"/>
    <dgm:cxn modelId="{0F31CB04-C208-754B-9FC7-83A2BD093D03}" type="presParOf" srcId="{D3D0F6DD-E456-2840-8BF9-0B7627EDD8F0}" destId="{F940052B-C81A-8441-B759-FBDB91A22C2F}" srcOrd="1" destOrd="0" presId="urn:microsoft.com/office/officeart/2009/3/layout/HorizontalOrganizationChart"/>
    <dgm:cxn modelId="{0BAFFA5A-B62F-D545-9DA5-257A52E2183A}" type="presParOf" srcId="{6F70DAA2-6E79-F14C-87E6-7A204AC720E1}" destId="{A691453A-A2F7-434E-A147-2A658F2A813E}" srcOrd="1" destOrd="0" presId="urn:microsoft.com/office/officeart/2009/3/layout/HorizontalOrganizationChart"/>
    <dgm:cxn modelId="{13BC5E4F-1FC6-9146-BF80-EE450607B3EB}" type="presParOf" srcId="{6F70DAA2-6E79-F14C-87E6-7A204AC720E1}" destId="{FAE9E1A5-3324-9347-BDA7-2C8728ACA034}" srcOrd="2" destOrd="0" presId="urn:microsoft.com/office/officeart/2009/3/layout/HorizontalOrganizationChart"/>
    <dgm:cxn modelId="{0BF2AE48-FDC4-3F4A-A7CE-563105CCDC47}" type="presParOf" srcId="{C4303DF8-4393-9041-88F0-D82530EE7FE0}" destId="{C3F2733F-B992-0547-9596-A3EA32899468}" srcOrd="2" destOrd="0" presId="urn:microsoft.com/office/officeart/2009/3/layout/HorizontalOrganizationChart"/>
    <dgm:cxn modelId="{6558792C-74E5-5F4F-BDC2-70DC595C836A}" type="presParOf" srcId="{5682D6F2-5F8B-6D4E-A42B-BDEB9724EDEE}" destId="{1E795667-386F-2841-A6AE-F7F909030781}" srcOrd="4" destOrd="0" presId="urn:microsoft.com/office/officeart/2009/3/layout/HorizontalOrganizationChart"/>
    <dgm:cxn modelId="{93D905DE-CB68-664C-85BC-DA4C125B36CE}" type="presParOf" srcId="{5682D6F2-5F8B-6D4E-A42B-BDEB9724EDEE}" destId="{28891440-EFEA-6C41-BC8E-01FBE5883DA4}" srcOrd="5" destOrd="0" presId="urn:microsoft.com/office/officeart/2009/3/layout/HorizontalOrganizationChart"/>
    <dgm:cxn modelId="{F02640AA-45C7-B64D-8A8D-0B83EAA9DCBD}" type="presParOf" srcId="{28891440-EFEA-6C41-BC8E-01FBE5883DA4}" destId="{268B4E27-A5BB-244D-BA02-769E97AF2AA4}" srcOrd="0" destOrd="0" presId="urn:microsoft.com/office/officeart/2009/3/layout/HorizontalOrganizationChart"/>
    <dgm:cxn modelId="{1566F359-AE83-F140-84E2-AA41705CEB9B}" type="presParOf" srcId="{268B4E27-A5BB-244D-BA02-769E97AF2AA4}" destId="{79EB8D9E-15C4-DE4C-B454-E126F17D4421}" srcOrd="0" destOrd="0" presId="urn:microsoft.com/office/officeart/2009/3/layout/HorizontalOrganizationChart"/>
    <dgm:cxn modelId="{98E67B8F-64F6-EF41-A4B0-12BCA3C8DB60}" type="presParOf" srcId="{268B4E27-A5BB-244D-BA02-769E97AF2AA4}" destId="{DE29F3BC-5329-B547-B623-07938B84284C}" srcOrd="1" destOrd="0" presId="urn:microsoft.com/office/officeart/2009/3/layout/HorizontalOrganizationChart"/>
    <dgm:cxn modelId="{17BB8729-39EC-2E40-AB99-7E55B7F0E0E5}" type="presParOf" srcId="{28891440-EFEA-6C41-BC8E-01FBE5883DA4}" destId="{003166BA-943A-164E-8DEC-914F61A2559F}" srcOrd="1" destOrd="0" presId="urn:microsoft.com/office/officeart/2009/3/layout/HorizontalOrganizationChart"/>
    <dgm:cxn modelId="{70575A2F-693B-FC42-AEBB-3EDE3DB2E3DE}" type="presParOf" srcId="{003166BA-943A-164E-8DEC-914F61A2559F}" destId="{C401E3FF-D1FD-0F46-9920-2FE88F8BF3B4}" srcOrd="0" destOrd="0" presId="urn:microsoft.com/office/officeart/2009/3/layout/HorizontalOrganizationChart"/>
    <dgm:cxn modelId="{B4F7E20C-6F12-9542-AF02-56E35C2F5CBE}" type="presParOf" srcId="{003166BA-943A-164E-8DEC-914F61A2559F}" destId="{FDB7E75C-86FC-B84E-8CD6-A5A8BC7D08DD}" srcOrd="1" destOrd="0" presId="urn:microsoft.com/office/officeart/2009/3/layout/HorizontalOrganizationChart"/>
    <dgm:cxn modelId="{9F71CCC0-3032-544B-8AA9-688817A3A29E}" type="presParOf" srcId="{FDB7E75C-86FC-B84E-8CD6-A5A8BC7D08DD}" destId="{CE23CF14-7612-DB48-9C58-FE9A92EC540A}" srcOrd="0" destOrd="0" presId="urn:microsoft.com/office/officeart/2009/3/layout/HorizontalOrganizationChart"/>
    <dgm:cxn modelId="{B4B8962C-CE27-0A4A-989E-CF2B02A1E343}" type="presParOf" srcId="{CE23CF14-7612-DB48-9C58-FE9A92EC540A}" destId="{EB6542F5-53D5-2548-9701-C440876E0465}" srcOrd="0" destOrd="0" presId="urn:microsoft.com/office/officeart/2009/3/layout/HorizontalOrganizationChart"/>
    <dgm:cxn modelId="{CC52BF63-F7A3-2B48-B1B2-47EF1F7F97D5}" type="presParOf" srcId="{CE23CF14-7612-DB48-9C58-FE9A92EC540A}" destId="{34433D5E-C047-934C-B226-4D6192609DFF}" srcOrd="1" destOrd="0" presId="urn:microsoft.com/office/officeart/2009/3/layout/HorizontalOrganizationChart"/>
    <dgm:cxn modelId="{AEBDB244-352A-D141-9A7D-3D4AF3ED2C90}" type="presParOf" srcId="{FDB7E75C-86FC-B84E-8CD6-A5A8BC7D08DD}" destId="{4C7387ED-BBE8-9248-BD30-0ADE53E78D73}" srcOrd="1" destOrd="0" presId="urn:microsoft.com/office/officeart/2009/3/layout/HorizontalOrganizationChart"/>
    <dgm:cxn modelId="{4489EACD-278F-F248-88D5-27D4A8A29444}" type="presParOf" srcId="{FDB7E75C-86FC-B84E-8CD6-A5A8BC7D08DD}" destId="{7BF90FDF-1E1A-5C4C-B529-A3A565DB5F39}" srcOrd="2" destOrd="0" presId="urn:microsoft.com/office/officeart/2009/3/layout/HorizontalOrganizationChart"/>
    <dgm:cxn modelId="{6E94E3C6-78AD-0248-A6A9-2EC71EF2708D}" type="presParOf" srcId="{28891440-EFEA-6C41-BC8E-01FBE5883DA4}" destId="{CE2A5613-94E4-3B49-845A-C53A5CC08F25}" srcOrd="2" destOrd="0" presId="urn:microsoft.com/office/officeart/2009/3/layout/HorizontalOrganizationChart"/>
    <dgm:cxn modelId="{1BE621BC-E6AE-BA46-8588-379F66B9E6AD}" type="presParOf" srcId="{7DAEB4CE-203A-9A40-8076-6739C70D61EB}" destId="{C46F72C8-46D6-0246-8F66-599517D54CD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E25D95-147F-1645-8310-2E5004C64A41}" type="doc">
      <dgm:prSet loTypeId="urn:microsoft.com/office/officeart/2009/3/layout/HorizontalOrganizationChart" loCatId="relationship" qsTypeId="urn:microsoft.com/office/officeart/2005/8/quickstyle/simple4" qsCatId="simple" csTypeId="urn:microsoft.com/office/officeart/2005/8/colors/accent0_1" csCatId="mainScheme" phldr="1"/>
      <dgm:spPr/>
      <dgm:t>
        <a:bodyPr/>
        <a:lstStyle/>
        <a:p>
          <a:endParaRPr lang="en-US"/>
        </a:p>
      </dgm:t>
    </dgm:pt>
    <dgm:pt modelId="{CA30FD7D-685E-874D-91CA-71F9AF93D90C}">
      <dgm:prSet phldrT="[Text]" custT="1"/>
      <dgm:spPr/>
      <dgm:t>
        <a:bodyPr/>
        <a:lstStyle/>
        <a:p>
          <a:r>
            <a:rPr lang="en-US" sz="2000" dirty="0" err="1" smtClean="0">
              <a:latin typeface="Book Antiqua" charset="0"/>
              <a:ea typeface="Book Antiqua" charset="0"/>
              <a:cs typeface="Book Antiqua" charset="0"/>
            </a:rPr>
            <a:t>Synectics</a:t>
          </a:r>
          <a:r>
            <a:rPr lang="en-US" sz="2000" dirty="0" smtClean="0">
              <a:latin typeface="Book Antiqua" charset="0"/>
              <a:ea typeface="Book Antiqua" charset="0"/>
              <a:cs typeface="Book Antiqua" charset="0"/>
            </a:rPr>
            <a:t> for Creating Something New</a:t>
          </a:r>
          <a:endParaRPr lang="en-US" sz="2000" dirty="0">
            <a:latin typeface="Book Antiqua" charset="0"/>
            <a:ea typeface="Book Antiqua" charset="0"/>
            <a:cs typeface="Book Antiqua" charset="0"/>
          </a:endParaRPr>
        </a:p>
      </dgm:t>
    </dgm:pt>
    <dgm:pt modelId="{9C3A9132-74B6-B947-A6F3-11A5D3B51EBA}" type="parTrans" cxnId="{763265D7-82E6-C140-85E7-196FE43ED36E}">
      <dgm:prSet/>
      <dgm:spPr/>
      <dgm:t>
        <a:bodyPr/>
        <a:lstStyle/>
        <a:p>
          <a:endParaRPr lang="en-US"/>
        </a:p>
      </dgm:t>
    </dgm:pt>
    <dgm:pt modelId="{E23ABD41-38B5-6140-A501-9DEB4C16B4FA}" type="sibTrans" cxnId="{763265D7-82E6-C140-85E7-196FE43ED36E}">
      <dgm:prSet/>
      <dgm:spPr/>
      <dgm:t>
        <a:bodyPr/>
        <a:lstStyle/>
        <a:p>
          <a:endParaRPr lang="en-US"/>
        </a:p>
      </dgm:t>
    </dgm:pt>
    <dgm:pt modelId="{0DA1668D-2539-F441-BB3E-39817639A7FA}">
      <dgm:prSet custT="1"/>
      <dgm:spPr/>
      <dgm:t>
        <a:bodyPr anchor="ctr" anchorCtr="0"/>
        <a:lstStyle/>
        <a:p>
          <a:r>
            <a:rPr lang="en-US" sz="2000" dirty="0">
              <a:latin typeface="Book Antiqua" charset="0"/>
              <a:ea typeface="Book Antiqua" charset="0"/>
              <a:cs typeface="Book Antiqua" charset="0"/>
            </a:rPr>
            <a:t>Phase One</a:t>
          </a:r>
          <a:endParaRPr lang="en-US" sz="2000" baseline="0" dirty="0">
            <a:latin typeface="Book Antiqua" charset="0"/>
            <a:ea typeface="Book Antiqua" charset="0"/>
            <a:cs typeface="Book Antiqua" charset="0"/>
          </a:endParaRPr>
        </a:p>
        <a:p>
          <a:endParaRPr lang="en-US" sz="1000" dirty="0">
            <a:latin typeface="Book Antiqua" charset="0"/>
            <a:ea typeface="Book Antiqua" charset="0"/>
            <a:cs typeface="Book Antiqua" charset="0"/>
          </a:endParaRPr>
        </a:p>
      </dgm:t>
    </dgm:pt>
    <dgm:pt modelId="{B12F5ADF-F124-8642-A4CF-979B42B0E829}" type="parTrans" cxnId="{8B4D8541-7ADF-7C42-9CE1-52BCFC1219E6}">
      <dgm:prSet/>
      <dgm:spPr/>
      <dgm:t>
        <a:bodyPr/>
        <a:lstStyle/>
        <a:p>
          <a:endParaRPr lang="en-US"/>
        </a:p>
      </dgm:t>
    </dgm:pt>
    <dgm:pt modelId="{06042940-A1F7-8E48-B16F-8BDCC48D8C37}" type="sibTrans" cxnId="{8B4D8541-7ADF-7C42-9CE1-52BCFC1219E6}">
      <dgm:prSet/>
      <dgm:spPr/>
      <dgm:t>
        <a:bodyPr/>
        <a:lstStyle/>
        <a:p>
          <a:endParaRPr lang="en-US"/>
        </a:p>
      </dgm:t>
    </dgm:pt>
    <dgm:pt modelId="{387E8825-F60F-6B4C-86FF-130D3EF81441}">
      <dgm:prSet custT="1"/>
      <dgm:spPr/>
      <dgm:t>
        <a:bodyPr/>
        <a:lstStyle/>
        <a:p>
          <a:r>
            <a:rPr lang="en-US" sz="2000" dirty="0">
              <a:latin typeface="Book Antiqua" charset="0"/>
              <a:ea typeface="Book Antiqua" charset="0"/>
              <a:cs typeface="Book Antiqua" charset="0"/>
            </a:rPr>
            <a:t>Phase Two</a:t>
          </a:r>
        </a:p>
      </dgm:t>
    </dgm:pt>
    <dgm:pt modelId="{AC842F99-8597-1F4F-84FE-F4C33F34A757}" type="parTrans" cxnId="{37DC1577-5525-104B-AB1D-9FCAB12AC276}">
      <dgm:prSet/>
      <dgm:spPr/>
      <dgm:t>
        <a:bodyPr/>
        <a:lstStyle/>
        <a:p>
          <a:endParaRPr lang="en-US"/>
        </a:p>
      </dgm:t>
    </dgm:pt>
    <dgm:pt modelId="{CEF5ADA5-8D05-B541-B20C-2D65087E6695}" type="sibTrans" cxnId="{37DC1577-5525-104B-AB1D-9FCAB12AC276}">
      <dgm:prSet/>
      <dgm:spPr/>
      <dgm:t>
        <a:bodyPr/>
        <a:lstStyle/>
        <a:p>
          <a:endParaRPr lang="en-US"/>
        </a:p>
      </dgm:t>
    </dgm:pt>
    <dgm:pt modelId="{75AF49F5-447A-6A4C-9B63-78796B5F6CBC}">
      <dgm:prSet custT="1"/>
      <dgm:spPr/>
      <dgm:t>
        <a:bodyPr/>
        <a:lstStyle/>
        <a:p>
          <a:r>
            <a:rPr lang="en-US" sz="2000" dirty="0">
              <a:latin typeface="Book Antiqua" charset="0"/>
              <a:ea typeface="Book Antiqua" charset="0"/>
              <a:cs typeface="Book Antiqua" charset="0"/>
            </a:rPr>
            <a:t>Phase Three</a:t>
          </a:r>
        </a:p>
      </dgm:t>
    </dgm:pt>
    <dgm:pt modelId="{D0DF83D0-2025-0C4F-B364-A80D89641669}" type="parTrans" cxnId="{1ACA0C91-6CB8-6942-AF9B-408C84078346}">
      <dgm:prSet/>
      <dgm:spPr/>
      <dgm:t>
        <a:bodyPr/>
        <a:lstStyle/>
        <a:p>
          <a:endParaRPr lang="en-US"/>
        </a:p>
      </dgm:t>
    </dgm:pt>
    <dgm:pt modelId="{2709FB07-EC25-D243-8CAB-580E2F29227B}" type="sibTrans" cxnId="{1ACA0C91-6CB8-6942-AF9B-408C84078346}">
      <dgm:prSet/>
      <dgm:spPr/>
      <dgm:t>
        <a:bodyPr/>
        <a:lstStyle/>
        <a:p>
          <a:endParaRPr lang="en-US"/>
        </a:p>
      </dgm:t>
    </dgm:pt>
    <dgm:pt modelId="{1BF29E9C-7717-3542-9B91-B71D6EFF3444}">
      <dgm:prSet custT="1"/>
      <dgm:spPr/>
      <dgm:t>
        <a:bodyPr vert="horz" anchor="ctr" anchorCtr="0"/>
        <a:lstStyle/>
        <a:p>
          <a:pPr algn="ctr"/>
          <a:r>
            <a:rPr lang="en-US" sz="2000" dirty="0" smtClean="0">
              <a:latin typeface="Book Antiqua" charset="0"/>
              <a:ea typeface="Book Antiqua" charset="0"/>
              <a:cs typeface="Book Antiqua" charset="0"/>
            </a:rPr>
            <a:t>Direction of the Present Condition</a:t>
          </a:r>
          <a:endParaRPr lang="en-US" sz="2000" dirty="0">
            <a:latin typeface="Book Antiqua" charset="0"/>
            <a:ea typeface="Book Antiqua" charset="0"/>
            <a:cs typeface="Book Antiqua" charset="0"/>
          </a:endParaRPr>
        </a:p>
      </dgm:t>
    </dgm:pt>
    <dgm:pt modelId="{8C4323F3-BE1B-DE4D-A82A-B644CE8FB391}" type="parTrans" cxnId="{B9847CF9-5172-2949-9BE6-370062A31C66}">
      <dgm:prSet/>
      <dgm:spPr/>
      <dgm:t>
        <a:bodyPr/>
        <a:lstStyle/>
        <a:p>
          <a:endParaRPr lang="en-US"/>
        </a:p>
      </dgm:t>
    </dgm:pt>
    <dgm:pt modelId="{C7042C2F-83FF-D34A-9F96-D61500F6AF48}" type="sibTrans" cxnId="{B9847CF9-5172-2949-9BE6-370062A31C66}">
      <dgm:prSet/>
      <dgm:spPr/>
      <dgm:t>
        <a:bodyPr/>
        <a:lstStyle/>
        <a:p>
          <a:endParaRPr lang="en-US"/>
        </a:p>
      </dgm:t>
    </dgm:pt>
    <dgm:pt modelId="{BB5332C3-C8D1-7241-8C1D-A1555839017D}">
      <dgm:prSet custT="1"/>
      <dgm:spPr/>
      <dgm:t>
        <a:bodyPr/>
        <a:lstStyle/>
        <a:p>
          <a:pPr algn="ctr"/>
          <a:r>
            <a:rPr lang="en-US" sz="2000" dirty="0" smtClean="0">
              <a:latin typeface="Book Antiqua" charset="0"/>
              <a:ea typeface="Book Antiqua" charset="0"/>
              <a:cs typeface="Book Antiqua" charset="0"/>
            </a:rPr>
            <a:t>Direct Analogy</a:t>
          </a:r>
          <a:endParaRPr lang="en-US" sz="2000" dirty="0">
            <a:latin typeface="Book Antiqua" charset="0"/>
            <a:ea typeface="Book Antiqua" charset="0"/>
            <a:cs typeface="Book Antiqua" charset="0"/>
          </a:endParaRPr>
        </a:p>
        <a:p>
          <a:pPr algn="ctr"/>
          <a:endParaRPr lang="en-US" sz="1000" dirty="0">
            <a:latin typeface="Book Antiqua" charset="0"/>
            <a:ea typeface="Book Antiqua" charset="0"/>
            <a:cs typeface="Book Antiqua" charset="0"/>
          </a:endParaRPr>
        </a:p>
      </dgm:t>
    </dgm:pt>
    <dgm:pt modelId="{9E4BC71A-5DEC-4843-95A8-F3C5502F8E42}" type="parTrans" cxnId="{78DABB16-71BC-2F49-8C0F-235F295652BC}">
      <dgm:prSet/>
      <dgm:spPr/>
      <dgm:t>
        <a:bodyPr/>
        <a:lstStyle/>
        <a:p>
          <a:endParaRPr lang="en-US"/>
        </a:p>
      </dgm:t>
    </dgm:pt>
    <dgm:pt modelId="{19238312-8323-AA46-823B-748FB0F4AD51}" type="sibTrans" cxnId="{78DABB16-71BC-2F49-8C0F-235F295652BC}">
      <dgm:prSet/>
      <dgm:spPr/>
      <dgm:t>
        <a:bodyPr/>
        <a:lstStyle/>
        <a:p>
          <a:endParaRPr lang="en-US"/>
        </a:p>
      </dgm:t>
    </dgm:pt>
    <dgm:pt modelId="{099424FA-68E5-D548-89E2-F8E9072CA87B}">
      <dgm:prSet custT="1"/>
      <dgm:spPr/>
      <dgm:t>
        <a:bodyPr/>
        <a:lstStyle/>
        <a:p>
          <a:pPr algn="ctr"/>
          <a:r>
            <a:rPr lang="en-US" sz="2000" dirty="0" smtClean="0">
              <a:latin typeface="Book Antiqua" charset="0"/>
              <a:ea typeface="Book Antiqua" charset="0"/>
              <a:cs typeface="Book Antiqua" charset="0"/>
            </a:rPr>
            <a:t>Personal Analogy</a:t>
          </a:r>
          <a:endParaRPr lang="en-US" sz="2000" dirty="0">
            <a:latin typeface="Book Antiqua" charset="0"/>
            <a:ea typeface="Book Antiqua" charset="0"/>
            <a:cs typeface="Book Antiqua" charset="0"/>
          </a:endParaRPr>
        </a:p>
      </dgm:t>
    </dgm:pt>
    <dgm:pt modelId="{98F55BE2-4362-084E-8C42-D9EF71A37BBE}" type="parTrans" cxnId="{22E094E9-79B9-D041-91F3-A233621BA266}">
      <dgm:prSet/>
      <dgm:spPr/>
      <dgm:t>
        <a:bodyPr/>
        <a:lstStyle/>
        <a:p>
          <a:endParaRPr lang="en-US"/>
        </a:p>
      </dgm:t>
    </dgm:pt>
    <dgm:pt modelId="{5914E8A0-7F6F-B248-9542-7B72A647F25D}" type="sibTrans" cxnId="{22E094E9-79B9-D041-91F3-A233621BA266}">
      <dgm:prSet/>
      <dgm:spPr/>
      <dgm:t>
        <a:bodyPr/>
        <a:lstStyle/>
        <a:p>
          <a:endParaRPr lang="en-US"/>
        </a:p>
      </dgm:t>
    </dgm:pt>
    <dgm:pt modelId="{98F1F287-EE60-4F7E-A4C9-64C3EC1C2AF1}">
      <dgm:prSet custT="1"/>
      <dgm:spPr/>
      <dgm:t>
        <a:bodyPr/>
        <a:lstStyle/>
        <a:p>
          <a:r>
            <a:rPr lang="en-US" sz="2000" dirty="0" smtClean="0">
              <a:latin typeface="Book Antiqua" panose="02040602050305030304" pitchFamily="18" charset="0"/>
            </a:rPr>
            <a:t>Phase Four</a:t>
          </a:r>
          <a:endParaRPr lang="en-US" sz="2000" dirty="0">
            <a:latin typeface="Book Antiqua" panose="02040602050305030304" pitchFamily="18" charset="0"/>
          </a:endParaRPr>
        </a:p>
      </dgm:t>
    </dgm:pt>
    <dgm:pt modelId="{0D30207D-F14E-4779-AE48-EB691C0DB115}" type="parTrans" cxnId="{C019F6E9-CAFE-48DE-8697-6527533EB70B}">
      <dgm:prSet/>
      <dgm:spPr/>
      <dgm:t>
        <a:bodyPr/>
        <a:lstStyle/>
        <a:p>
          <a:endParaRPr lang="en-US"/>
        </a:p>
      </dgm:t>
    </dgm:pt>
    <dgm:pt modelId="{142B6CFB-CCE7-4E06-AC29-2500B005F361}" type="sibTrans" cxnId="{C019F6E9-CAFE-48DE-8697-6527533EB70B}">
      <dgm:prSet/>
      <dgm:spPr/>
      <dgm:t>
        <a:bodyPr/>
        <a:lstStyle/>
        <a:p>
          <a:endParaRPr lang="en-US"/>
        </a:p>
      </dgm:t>
    </dgm:pt>
    <dgm:pt modelId="{87909822-4C24-4A7C-A7D0-4A8C2EB92EFF}">
      <dgm:prSet custT="1"/>
      <dgm:spPr/>
      <dgm:t>
        <a:bodyPr/>
        <a:lstStyle/>
        <a:p>
          <a:r>
            <a:rPr lang="en-US" sz="2000" dirty="0" smtClean="0">
              <a:latin typeface="Book Antiqua" panose="02040602050305030304" pitchFamily="18" charset="0"/>
            </a:rPr>
            <a:t>Phase Five</a:t>
          </a:r>
          <a:endParaRPr lang="en-US" sz="2000" dirty="0">
            <a:latin typeface="Book Antiqua" panose="02040602050305030304" pitchFamily="18" charset="0"/>
          </a:endParaRPr>
        </a:p>
      </dgm:t>
    </dgm:pt>
    <dgm:pt modelId="{6D4A9C57-BF09-457C-B677-C3DA892D7940}" type="parTrans" cxnId="{9962E454-255F-468A-B412-54A3A2F6B223}">
      <dgm:prSet/>
      <dgm:spPr/>
      <dgm:t>
        <a:bodyPr/>
        <a:lstStyle/>
        <a:p>
          <a:endParaRPr lang="en-US"/>
        </a:p>
      </dgm:t>
    </dgm:pt>
    <dgm:pt modelId="{CD9501FB-F04C-4655-902A-172893D7F2DA}" type="sibTrans" cxnId="{9962E454-255F-468A-B412-54A3A2F6B223}">
      <dgm:prSet/>
      <dgm:spPr/>
      <dgm:t>
        <a:bodyPr/>
        <a:lstStyle/>
        <a:p>
          <a:endParaRPr lang="en-US"/>
        </a:p>
      </dgm:t>
    </dgm:pt>
    <dgm:pt modelId="{E2E50EC2-BA3F-4CC0-A4D1-7D68FBF70ED8}">
      <dgm:prSet custT="1"/>
      <dgm:spPr/>
      <dgm:t>
        <a:bodyPr/>
        <a:lstStyle/>
        <a:p>
          <a:r>
            <a:rPr lang="en-US" sz="2000" dirty="0" smtClean="0">
              <a:latin typeface="Book Antiqua" panose="02040602050305030304" pitchFamily="18" charset="0"/>
            </a:rPr>
            <a:t>Phase Six</a:t>
          </a:r>
          <a:endParaRPr lang="en-US" sz="2000" dirty="0">
            <a:latin typeface="Book Antiqua" panose="02040602050305030304" pitchFamily="18" charset="0"/>
          </a:endParaRPr>
        </a:p>
      </dgm:t>
    </dgm:pt>
    <dgm:pt modelId="{96F18464-DBB6-4CDB-8E2E-A8C5FF1F7455}" type="parTrans" cxnId="{4F3A624C-24CC-4216-A26B-D601190D5D9C}">
      <dgm:prSet/>
      <dgm:spPr/>
      <dgm:t>
        <a:bodyPr/>
        <a:lstStyle/>
        <a:p>
          <a:endParaRPr lang="en-US"/>
        </a:p>
      </dgm:t>
    </dgm:pt>
    <dgm:pt modelId="{084E40E0-030A-4B87-95D8-8FB2F4DE393C}" type="sibTrans" cxnId="{4F3A624C-24CC-4216-A26B-D601190D5D9C}">
      <dgm:prSet/>
      <dgm:spPr/>
      <dgm:t>
        <a:bodyPr/>
        <a:lstStyle/>
        <a:p>
          <a:endParaRPr lang="en-US"/>
        </a:p>
      </dgm:t>
    </dgm:pt>
    <dgm:pt modelId="{80421E6B-F95E-4C86-8B74-F23C70C8B391}">
      <dgm:prSet custT="1"/>
      <dgm:spPr/>
      <dgm:t>
        <a:bodyPr/>
        <a:lstStyle/>
        <a:p>
          <a:r>
            <a:rPr lang="en-US" sz="2000" dirty="0" smtClean="0">
              <a:latin typeface="Book Antiqua" panose="02040602050305030304" pitchFamily="18" charset="0"/>
            </a:rPr>
            <a:t>Compressed Conflict</a:t>
          </a:r>
          <a:endParaRPr lang="en-US" sz="2000" dirty="0">
            <a:latin typeface="Book Antiqua" panose="02040602050305030304" pitchFamily="18" charset="0"/>
          </a:endParaRPr>
        </a:p>
      </dgm:t>
    </dgm:pt>
    <dgm:pt modelId="{F396DCE3-4260-4CDC-A2DA-65E96443B150}" type="parTrans" cxnId="{7AE14C5F-1A4D-491D-8E2E-1ACEF79C5E96}">
      <dgm:prSet/>
      <dgm:spPr/>
      <dgm:t>
        <a:bodyPr/>
        <a:lstStyle/>
        <a:p>
          <a:endParaRPr lang="en-US"/>
        </a:p>
      </dgm:t>
    </dgm:pt>
    <dgm:pt modelId="{6287BF76-6B2F-4BB8-BD3A-D7F88939FD27}" type="sibTrans" cxnId="{7AE14C5F-1A4D-491D-8E2E-1ACEF79C5E96}">
      <dgm:prSet/>
      <dgm:spPr/>
      <dgm:t>
        <a:bodyPr/>
        <a:lstStyle/>
        <a:p>
          <a:endParaRPr lang="en-US"/>
        </a:p>
      </dgm:t>
    </dgm:pt>
    <dgm:pt modelId="{6C5A8F41-FAF0-40DE-98BC-F971596F698B}">
      <dgm:prSet custT="1"/>
      <dgm:spPr/>
      <dgm:t>
        <a:bodyPr/>
        <a:lstStyle/>
        <a:p>
          <a:r>
            <a:rPr lang="en-US" sz="2000" dirty="0" smtClean="0">
              <a:latin typeface="Book Antiqua" panose="02040602050305030304" pitchFamily="18" charset="0"/>
            </a:rPr>
            <a:t>Direct Analogy</a:t>
          </a:r>
          <a:endParaRPr lang="en-US" sz="2000" dirty="0">
            <a:latin typeface="Book Antiqua" panose="02040602050305030304" pitchFamily="18" charset="0"/>
          </a:endParaRPr>
        </a:p>
      </dgm:t>
    </dgm:pt>
    <dgm:pt modelId="{B002FA42-6CC8-4438-BF06-E8BB2C3DEDE7}" type="parTrans" cxnId="{5BC87ED8-F26D-4631-ADFD-FCEB5D890912}">
      <dgm:prSet/>
      <dgm:spPr/>
      <dgm:t>
        <a:bodyPr/>
        <a:lstStyle/>
        <a:p>
          <a:endParaRPr lang="en-US"/>
        </a:p>
      </dgm:t>
    </dgm:pt>
    <dgm:pt modelId="{43CBE323-2A38-4545-926C-3452DDE09CBC}" type="sibTrans" cxnId="{5BC87ED8-F26D-4631-ADFD-FCEB5D890912}">
      <dgm:prSet/>
      <dgm:spPr/>
      <dgm:t>
        <a:bodyPr/>
        <a:lstStyle/>
        <a:p>
          <a:endParaRPr lang="en-US"/>
        </a:p>
      </dgm:t>
    </dgm:pt>
    <dgm:pt modelId="{83A5B9E6-86D8-48CF-AA54-2446BFA28683}">
      <dgm:prSet custT="1"/>
      <dgm:spPr/>
      <dgm:t>
        <a:bodyPr/>
        <a:lstStyle/>
        <a:p>
          <a:r>
            <a:rPr lang="en-US" sz="2000" dirty="0" smtClean="0">
              <a:latin typeface="Book Antiqua" panose="02040602050305030304" pitchFamily="18" charset="0"/>
            </a:rPr>
            <a:t>Reexamination of the Original Task</a:t>
          </a:r>
          <a:endParaRPr lang="en-US" sz="2000" dirty="0">
            <a:latin typeface="Book Antiqua" panose="02040602050305030304" pitchFamily="18" charset="0"/>
          </a:endParaRPr>
        </a:p>
      </dgm:t>
    </dgm:pt>
    <dgm:pt modelId="{96D4BB1B-660F-4EDC-A407-7FBA68271E8C}" type="parTrans" cxnId="{2212604D-5CFE-48A6-A987-A1D246DC43A2}">
      <dgm:prSet/>
      <dgm:spPr/>
      <dgm:t>
        <a:bodyPr/>
        <a:lstStyle/>
        <a:p>
          <a:endParaRPr lang="en-US"/>
        </a:p>
      </dgm:t>
    </dgm:pt>
    <dgm:pt modelId="{1166474C-5D33-46EE-9D54-72FECC2CEFB1}" type="sibTrans" cxnId="{2212604D-5CFE-48A6-A987-A1D246DC43A2}">
      <dgm:prSet/>
      <dgm:spPr/>
      <dgm:t>
        <a:bodyPr/>
        <a:lstStyle/>
        <a:p>
          <a:endParaRPr lang="en-US"/>
        </a:p>
      </dgm:t>
    </dgm:pt>
    <dgm:pt modelId="{6C049667-DD2A-B342-9943-4A4BF61AE353}" type="pres">
      <dgm:prSet presAssocID="{F1E25D95-147F-1645-8310-2E5004C64A41}" presName="hierChild1" presStyleCnt="0">
        <dgm:presLayoutVars>
          <dgm:orgChart val="1"/>
          <dgm:chPref val="1"/>
          <dgm:dir/>
          <dgm:animOne val="branch"/>
          <dgm:animLvl val="lvl"/>
          <dgm:resizeHandles/>
        </dgm:presLayoutVars>
      </dgm:prSet>
      <dgm:spPr/>
      <dgm:t>
        <a:bodyPr/>
        <a:lstStyle/>
        <a:p>
          <a:endParaRPr lang="en-US"/>
        </a:p>
      </dgm:t>
    </dgm:pt>
    <dgm:pt modelId="{7DAEB4CE-203A-9A40-8076-6739C70D61EB}" type="pres">
      <dgm:prSet presAssocID="{CA30FD7D-685E-874D-91CA-71F9AF93D90C}" presName="hierRoot1" presStyleCnt="0">
        <dgm:presLayoutVars>
          <dgm:hierBranch val="init"/>
        </dgm:presLayoutVars>
      </dgm:prSet>
      <dgm:spPr/>
    </dgm:pt>
    <dgm:pt modelId="{B5E40CBF-60A3-9D41-82B4-D151322DBD17}" type="pres">
      <dgm:prSet presAssocID="{CA30FD7D-685E-874D-91CA-71F9AF93D90C}" presName="rootComposite1" presStyleCnt="0"/>
      <dgm:spPr/>
    </dgm:pt>
    <dgm:pt modelId="{5FE1D6AE-03C4-4F43-A9E9-BDA761865B7C}" type="pres">
      <dgm:prSet presAssocID="{CA30FD7D-685E-874D-91CA-71F9AF93D90C}" presName="rootText1" presStyleLbl="node0" presStyleIdx="0" presStyleCnt="1" custLinFactNeighborX="-43921" custLinFactNeighborY="-9834">
        <dgm:presLayoutVars>
          <dgm:chPref val="3"/>
        </dgm:presLayoutVars>
      </dgm:prSet>
      <dgm:spPr/>
      <dgm:t>
        <a:bodyPr/>
        <a:lstStyle/>
        <a:p>
          <a:endParaRPr lang="en-US"/>
        </a:p>
      </dgm:t>
    </dgm:pt>
    <dgm:pt modelId="{A7BD2C76-7D9A-0044-B6CC-E7EF085A390D}" type="pres">
      <dgm:prSet presAssocID="{CA30FD7D-685E-874D-91CA-71F9AF93D90C}" presName="rootConnector1" presStyleLbl="node1" presStyleIdx="0" presStyleCnt="0"/>
      <dgm:spPr/>
      <dgm:t>
        <a:bodyPr/>
        <a:lstStyle/>
        <a:p>
          <a:endParaRPr lang="en-US"/>
        </a:p>
      </dgm:t>
    </dgm:pt>
    <dgm:pt modelId="{5682D6F2-5F8B-6D4E-A42B-BDEB9724EDEE}" type="pres">
      <dgm:prSet presAssocID="{CA30FD7D-685E-874D-91CA-71F9AF93D90C}" presName="hierChild2" presStyleCnt="0"/>
      <dgm:spPr/>
    </dgm:pt>
    <dgm:pt modelId="{1A930AF1-D55D-2447-AA77-A45A4A380A3C}" type="pres">
      <dgm:prSet presAssocID="{B12F5ADF-F124-8642-A4CF-979B42B0E829}" presName="Name64" presStyleLbl="parChTrans1D2" presStyleIdx="0" presStyleCnt="6"/>
      <dgm:spPr/>
      <dgm:t>
        <a:bodyPr/>
        <a:lstStyle/>
        <a:p>
          <a:endParaRPr lang="en-US"/>
        </a:p>
      </dgm:t>
    </dgm:pt>
    <dgm:pt modelId="{DCAEA60D-219E-E440-943F-BF59B3C77EF1}" type="pres">
      <dgm:prSet presAssocID="{0DA1668D-2539-F441-BB3E-39817639A7FA}" presName="hierRoot2" presStyleCnt="0">
        <dgm:presLayoutVars>
          <dgm:hierBranch val="init"/>
        </dgm:presLayoutVars>
      </dgm:prSet>
      <dgm:spPr/>
    </dgm:pt>
    <dgm:pt modelId="{82D56119-3317-1C40-BA86-E4ABEAE32E07}" type="pres">
      <dgm:prSet presAssocID="{0DA1668D-2539-F441-BB3E-39817639A7FA}" presName="rootComposite" presStyleCnt="0"/>
      <dgm:spPr/>
    </dgm:pt>
    <dgm:pt modelId="{ACA7DAD1-C9C2-A645-8443-32C147B044BD}" type="pres">
      <dgm:prSet presAssocID="{0DA1668D-2539-F441-BB3E-39817639A7FA}" presName="rootText" presStyleLbl="node2" presStyleIdx="0" presStyleCnt="6" custScaleY="47054">
        <dgm:presLayoutVars>
          <dgm:chPref val="3"/>
        </dgm:presLayoutVars>
      </dgm:prSet>
      <dgm:spPr/>
      <dgm:t>
        <a:bodyPr/>
        <a:lstStyle/>
        <a:p>
          <a:endParaRPr lang="en-US"/>
        </a:p>
      </dgm:t>
    </dgm:pt>
    <dgm:pt modelId="{4FEBD67D-04E6-2E42-AB24-5F98FFDEF753}" type="pres">
      <dgm:prSet presAssocID="{0DA1668D-2539-F441-BB3E-39817639A7FA}" presName="rootConnector" presStyleLbl="node2" presStyleIdx="0" presStyleCnt="6"/>
      <dgm:spPr/>
      <dgm:t>
        <a:bodyPr/>
        <a:lstStyle/>
        <a:p>
          <a:endParaRPr lang="en-US"/>
        </a:p>
      </dgm:t>
    </dgm:pt>
    <dgm:pt modelId="{4BDECFD3-7865-C44E-911F-37E0AEF1C836}" type="pres">
      <dgm:prSet presAssocID="{0DA1668D-2539-F441-BB3E-39817639A7FA}" presName="hierChild4" presStyleCnt="0"/>
      <dgm:spPr/>
    </dgm:pt>
    <dgm:pt modelId="{BEF4C2DF-1716-E84D-8691-82709A011339}" type="pres">
      <dgm:prSet presAssocID="{8C4323F3-BE1B-DE4D-A82A-B644CE8FB391}" presName="Name64" presStyleLbl="parChTrans1D3" presStyleIdx="0" presStyleCnt="6"/>
      <dgm:spPr/>
      <dgm:t>
        <a:bodyPr/>
        <a:lstStyle/>
        <a:p>
          <a:endParaRPr lang="en-US"/>
        </a:p>
      </dgm:t>
    </dgm:pt>
    <dgm:pt modelId="{EB609193-2752-8B45-9803-1258BB9DB5F0}" type="pres">
      <dgm:prSet presAssocID="{1BF29E9C-7717-3542-9B91-B71D6EFF3444}" presName="hierRoot2" presStyleCnt="0">
        <dgm:presLayoutVars>
          <dgm:hierBranch val="init"/>
        </dgm:presLayoutVars>
      </dgm:prSet>
      <dgm:spPr/>
    </dgm:pt>
    <dgm:pt modelId="{BBBF8EBF-C20D-9F40-BE54-BF50BCA23081}" type="pres">
      <dgm:prSet presAssocID="{1BF29E9C-7717-3542-9B91-B71D6EFF3444}" presName="rootComposite" presStyleCnt="0"/>
      <dgm:spPr/>
    </dgm:pt>
    <dgm:pt modelId="{1D294143-4AC0-3246-A707-DD6700DDF4CC}" type="pres">
      <dgm:prSet presAssocID="{1BF29E9C-7717-3542-9B91-B71D6EFF3444}" presName="rootText" presStyleLbl="node3" presStyleIdx="0" presStyleCnt="6" custScaleY="65876">
        <dgm:presLayoutVars>
          <dgm:chPref val="3"/>
        </dgm:presLayoutVars>
      </dgm:prSet>
      <dgm:spPr/>
      <dgm:t>
        <a:bodyPr/>
        <a:lstStyle/>
        <a:p>
          <a:endParaRPr lang="en-US"/>
        </a:p>
      </dgm:t>
    </dgm:pt>
    <dgm:pt modelId="{94570F0C-FB04-8143-829F-6675D1F1501B}" type="pres">
      <dgm:prSet presAssocID="{1BF29E9C-7717-3542-9B91-B71D6EFF3444}" presName="rootConnector" presStyleLbl="node3" presStyleIdx="0" presStyleCnt="6"/>
      <dgm:spPr/>
      <dgm:t>
        <a:bodyPr/>
        <a:lstStyle/>
        <a:p>
          <a:endParaRPr lang="en-US"/>
        </a:p>
      </dgm:t>
    </dgm:pt>
    <dgm:pt modelId="{145478DF-4C71-834E-B09C-99E9B445834B}" type="pres">
      <dgm:prSet presAssocID="{1BF29E9C-7717-3542-9B91-B71D6EFF3444}" presName="hierChild4" presStyleCnt="0"/>
      <dgm:spPr/>
    </dgm:pt>
    <dgm:pt modelId="{F2CD24AC-501F-104B-8BD8-9BE5C82EA44C}" type="pres">
      <dgm:prSet presAssocID="{1BF29E9C-7717-3542-9B91-B71D6EFF3444}" presName="hierChild5" presStyleCnt="0"/>
      <dgm:spPr/>
    </dgm:pt>
    <dgm:pt modelId="{DB02C01D-972B-6F4D-BAC3-32BE366F13B3}" type="pres">
      <dgm:prSet presAssocID="{0DA1668D-2539-F441-BB3E-39817639A7FA}" presName="hierChild5" presStyleCnt="0"/>
      <dgm:spPr/>
    </dgm:pt>
    <dgm:pt modelId="{8EFCB115-CAC0-754F-B763-3A4E49E29C60}" type="pres">
      <dgm:prSet presAssocID="{AC842F99-8597-1F4F-84FE-F4C33F34A757}" presName="Name64" presStyleLbl="parChTrans1D2" presStyleIdx="1" presStyleCnt="6"/>
      <dgm:spPr/>
      <dgm:t>
        <a:bodyPr/>
        <a:lstStyle/>
        <a:p>
          <a:endParaRPr lang="en-US"/>
        </a:p>
      </dgm:t>
    </dgm:pt>
    <dgm:pt modelId="{C4303DF8-4393-9041-88F0-D82530EE7FE0}" type="pres">
      <dgm:prSet presAssocID="{387E8825-F60F-6B4C-86FF-130D3EF81441}" presName="hierRoot2" presStyleCnt="0">
        <dgm:presLayoutVars>
          <dgm:hierBranch val="init"/>
        </dgm:presLayoutVars>
      </dgm:prSet>
      <dgm:spPr/>
    </dgm:pt>
    <dgm:pt modelId="{DDB66C5E-87BD-0645-84B3-9C5D7D1628D1}" type="pres">
      <dgm:prSet presAssocID="{387E8825-F60F-6B4C-86FF-130D3EF81441}" presName="rootComposite" presStyleCnt="0"/>
      <dgm:spPr/>
    </dgm:pt>
    <dgm:pt modelId="{568856E0-9C94-DE48-91F0-AAA6D243B706}" type="pres">
      <dgm:prSet presAssocID="{387E8825-F60F-6B4C-86FF-130D3EF81441}" presName="rootText" presStyleLbl="node2" presStyleIdx="1" presStyleCnt="6" custScaleY="47054">
        <dgm:presLayoutVars>
          <dgm:chPref val="3"/>
        </dgm:presLayoutVars>
      </dgm:prSet>
      <dgm:spPr/>
      <dgm:t>
        <a:bodyPr/>
        <a:lstStyle/>
        <a:p>
          <a:endParaRPr lang="en-US"/>
        </a:p>
      </dgm:t>
    </dgm:pt>
    <dgm:pt modelId="{A077C2FC-860F-D248-A9DF-74D0BB9AFE8D}" type="pres">
      <dgm:prSet presAssocID="{387E8825-F60F-6B4C-86FF-130D3EF81441}" presName="rootConnector" presStyleLbl="node2" presStyleIdx="1" presStyleCnt="6"/>
      <dgm:spPr/>
      <dgm:t>
        <a:bodyPr/>
        <a:lstStyle/>
        <a:p>
          <a:endParaRPr lang="en-US"/>
        </a:p>
      </dgm:t>
    </dgm:pt>
    <dgm:pt modelId="{3EB9398B-4BD5-E34D-A92F-961BFBCE75EA}" type="pres">
      <dgm:prSet presAssocID="{387E8825-F60F-6B4C-86FF-130D3EF81441}" presName="hierChild4" presStyleCnt="0"/>
      <dgm:spPr/>
    </dgm:pt>
    <dgm:pt modelId="{19589CE5-C46B-A544-9EB9-2BF5477697AA}" type="pres">
      <dgm:prSet presAssocID="{9E4BC71A-5DEC-4843-95A8-F3C5502F8E42}" presName="Name64" presStyleLbl="parChTrans1D3" presStyleIdx="1" presStyleCnt="6"/>
      <dgm:spPr/>
      <dgm:t>
        <a:bodyPr/>
        <a:lstStyle/>
        <a:p>
          <a:endParaRPr lang="en-US"/>
        </a:p>
      </dgm:t>
    </dgm:pt>
    <dgm:pt modelId="{6F70DAA2-6E79-F14C-87E6-7A204AC720E1}" type="pres">
      <dgm:prSet presAssocID="{BB5332C3-C8D1-7241-8C1D-A1555839017D}" presName="hierRoot2" presStyleCnt="0">
        <dgm:presLayoutVars>
          <dgm:hierBranch val="init"/>
        </dgm:presLayoutVars>
      </dgm:prSet>
      <dgm:spPr/>
    </dgm:pt>
    <dgm:pt modelId="{D3D0F6DD-E456-2840-8BF9-0B7627EDD8F0}" type="pres">
      <dgm:prSet presAssocID="{BB5332C3-C8D1-7241-8C1D-A1555839017D}" presName="rootComposite" presStyleCnt="0"/>
      <dgm:spPr/>
    </dgm:pt>
    <dgm:pt modelId="{14BDBE65-EF31-0B41-AD05-E169009A3E7B}" type="pres">
      <dgm:prSet presAssocID="{BB5332C3-C8D1-7241-8C1D-A1555839017D}" presName="rootText" presStyleLbl="node3" presStyleIdx="1" presStyleCnt="6" custScaleY="47054">
        <dgm:presLayoutVars>
          <dgm:chPref val="3"/>
        </dgm:presLayoutVars>
      </dgm:prSet>
      <dgm:spPr/>
      <dgm:t>
        <a:bodyPr/>
        <a:lstStyle/>
        <a:p>
          <a:endParaRPr lang="en-US"/>
        </a:p>
      </dgm:t>
    </dgm:pt>
    <dgm:pt modelId="{F940052B-C81A-8441-B759-FBDB91A22C2F}" type="pres">
      <dgm:prSet presAssocID="{BB5332C3-C8D1-7241-8C1D-A1555839017D}" presName="rootConnector" presStyleLbl="node3" presStyleIdx="1" presStyleCnt="6"/>
      <dgm:spPr/>
      <dgm:t>
        <a:bodyPr/>
        <a:lstStyle/>
        <a:p>
          <a:endParaRPr lang="en-US"/>
        </a:p>
      </dgm:t>
    </dgm:pt>
    <dgm:pt modelId="{A691453A-A2F7-434E-A147-2A658F2A813E}" type="pres">
      <dgm:prSet presAssocID="{BB5332C3-C8D1-7241-8C1D-A1555839017D}" presName="hierChild4" presStyleCnt="0"/>
      <dgm:spPr/>
    </dgm:pt>
    <dgm:pt modelId="{FAE9E1A5-3324-9347-BDA7-2C8728ACA034}" type="pres">
      <dgm:prSet presAssocID="{BB5332C3-C8D1-7241-8C1D-A1555839017D}" presName="hierChild5" presStyleCnt="0"/>
      <dgm:spPr/>
    </dgm:pt>
    <dgm:pt modelId="{C3F2733F-B992-0547-9596-A3EA32899468}" type="pres">
      <dgm:prSet presAssocID="{387E8825-F60F-6B4C-86FF-130D3EF81441}" presName="hierChild5" presStyleCnt="0"/>
      <dgm:spPr/>
    </dgm:pt>
    <dgm:pt modelId="{1E795667-386F-2841-A6AE-F7F909030781}" type="pres">
      <dgm:prSet presAssocID="{D0DF83D0-2025-0C4F-B364-A80D89641669}" presName="Name64" presStyleLbl="parChTrans1D2" presStyleIdx="2" presStyleCnt="6"/>
      <dgm:spPr/>
      <dgm:t>
        <a:bodyPr/>
        <a:lstStyle/>
        <a:p>
          <a:endParaRPr lang="en-US"/>
        </a:p>
      </dgm:t>
    </dgm:pt>
    <dgm:pt modelId="{28891440-EFEA-6C41-BC8E-01FBE5883DA4}" type="pres">
      <dgm:prSet presAssocID="{75AF49F5-447A-6A4C-9B63-78796B5F6CBC}" presName="hierRoot2" presStyleCnt="0">
        <dgm:presLayoutVars>
          <dgm:hierBranch val="init"/>
        </dgm:presLayoutVars>
      </dgm:prSet>
      <dgm:spPr/>
    </dgm:pt>
    <dgm:pt modelId="{268B4E27-A5BB-244D-BA02-769E97AF2AA4}" type="pres">
      <dgm:prSet presAssocID="{75AF49F5-447A-6A4C-9B63-78796B5F6CBC}" presName="rootComposite" presStyleCnt="0"/>
      <dgm:spPr/>
    </dgm:pt>
    <dgm:pt modelId="{79EB8D9E-15C4-DE4C-B454-E126F17D4421}" type="pres">
      <dgm:prSet presAssocID="{75AF49F5-447A-6A4C-9B63-78796B5F6CBC}" presName="rootText" presStyleLbl="node2" presStyleIdx="2" presStyleCnt="6" custScaleY="47054">
        <dgm:presLayoutVars>
          <dgm:chPref val="3"/>
        </dgm:presLayoutVars>
      </dgm:prSet>
      <dgm:spPr/>
      <dgm:t>
        <a:bodyPr/>
        <a:lstStyle/>
        <a:p>
          <a:endParaRPr lang="en-US"/>
        </a:p>
      </dgm:t>
    </dgm:pt>
    <dgm:pt modelId="{DE29F3BC-5329-B547-B623-07938B84284C}" type="pres">
      <dgm:prSet presAssocID="{75AF49F5-447A-6A4C-9B63-78796B5F6CBC}" presName="rootConnector" presStyleLbl="node2" presStyleIdx="2" presStyleCnt="6"/>
      <dgm:spPr/>
      <dgm:t>
        <a:bodyPr/>
        <a:lstStyle/>
        <a:p>
          <a:endParaRPr lang="en-US"/>
        </a:p>
      </dgm:t>
    </dgm:pt>
    <dgm:pt modelId="{003166BA-943A-164E-8DEC-914F61A2559F}" type="pres">
      <dgm:prSet presAssocID="{75AF49F5-447A-6A4C-9B63-78796B5F6CBC}" presName="hierChild4" presStyleCnt="0"/>
      <dgm:spPr/>
    </dgm:pt>
    <dgm:pt modelId="{C401E3FF-D1FD-0F46-9920-2FE88F8BF3B4}" type="pres">
      <dgm:prSet presAssocID="{98F55BE2-4362-084E-8C42-D9EF71A37BBE}" presName="Name64" presStyleLbl="parChTrans1D3" presStyleIdx="2" presStyleCnt="6"/>
      <dgm:spPr/>
      <dgm:t>
        <a:bodyPr/>
        <a:lstStyle/>
        <a:p>
          <a:endParaRPr lang="en-US"/>
        </a:p>
      </dgm:t>
    </dgm:pt>
    <dgm:pt modelId="{FDB7E75C-86FC-B84E-8CD6-A5A8BC7D08DD}" type="pres">
      <dgm:prSet presAssocID="{099424FA-68E5-D548-89E2-F8E9072CA87B}" presName="hierRoot2" presStyleCnt="0">
        <dgm:presLayoutVars>
          <dgm:hierBranch val="init"/>
        </dgm:presLayoutVars>
      </dgm:prSet>
      <dgm:spPr/>
    </dgm:pt>
    <dgm:pt modelId="{CE23CF14-7612-DB48-9C58-FE9A92EC540A}" type="pres">
      <dgm:prSet presAssocID="{099424FA-68E5-D548-89E2-F8E9072CA87B}" presName="rootComposite" presStyleCnt="0"/>
      <dgm:spPr/>
    </dgm:pt>
    <dgm:pt modelId="{EB6542F5-53D5-2548-9701-C440876E0465}" type="pres">
      <dgm:prSet presAssocID="{099424FA-68E5-D548-89E2-F8E9072CA87B}" presName="rootText" presStyleLbl="node3" presStyleIdx="2" presStyleCnt="6" custScaleY="47054">
        <dgm:presLayoutVars>
          <dgm:chPref val="3"/>
        </dgm:presLayoutVars>
      </dgm:prSet>
      <dgm:spPr/>
      <dgm:t>
        <a:bodyPr/>
        <a:lstStyle/>
        <a:p>
          <a:endParaRPr lang="en-US"/>
        </a:p>
      </dgm:t>
    </dgm:pt>
    <dgm:pt modelId="{34433D5E-C047-934C-B226-4D6192609DFF}" type="pres">
      <dgm:prSet presAssocID="{099424FA-68E5-D548-89E2-F8E9072CA87B}" presName="rootConnector" presStyleLbl="node3" presStyleIdx="2" presStyleCnt="6"/>
      <dgm:spPr/>
      <dgm:t>
        <a:bodyPr/>
        <a:lstStyle/>
        <a:p>
          <a:endParaRPr lang="en-US"/>
        </a:p>
      </dgm:t>
    </dgm:pt>
    <dgm:pt modelId="{4C7387ED-BBE8-9248-BD30-0ADE53E78D73}" type="pres">
      <dgm:prSet presAssocID="{099424FA-68E5-D548-89E2-F8E9072CA87B}" presName="hierChild4" presStyleCnt="0"/>
      <dgm:spPr/>
    </dgm:pt>
    <dgm:pt modelId="{7BF90FDF-1E1A-5C4C-B529-A3A565DB5F39}" type="pres">
      <dgm:prSet presAssocID="{099424FA-68E5-D548-89E2-F8E9072CA87B}" presName="hierChild5" presStyleCnt="0"/>
      <dgm:spPr/>
    </dgm:pt>
    <dgm:pt modelId="{CE2A5613-94E4-3B49-845A-C53A5CC08F25}" type="pres">
      <dgm:prSet presAssocID="{75AF49F5-447A-6A4C-9B63-78796B5F6CBC}" presName="hierChild5" presStyleCnt="0"/>
      <dgm:spPr/>
    </dgm:pt>
    <dgm:pt modelId="{7547FA2E-7DCC-4516-AC2C-B270192935A6}" type="pres">
      <dgm:prSet presAssocID="{0D30207D-F14E-4779-AE48-EB691C0DB115}" presName="Name64" presStyleLbl="parChTrans1D2" presStyleIdx="3" presStyleCnt="6"/>
      <dgm:spPr/>
      <dgm:t>
        <a:bodyPr/>
        <a:lstStyle/>
        <a:p>
          <a:endParaRPr lang="en-US"/>
        </a:p>
      </dgm:t>
    </dgm:pt>
    <dgm:pt modelId="{98D242DB-2C07-428E-A9B0-11D1EC765B6D}" type="pres">
      <dgm:prSet presAssocID="{98F1F287-EE60-4F7E-A4C9-64C3EC1C2AF1}" presName="hierRoot2" presStyleCnt="0">
        <dgm:presLayoutVars>
          <dgm:hierBranch val="init"/>
        </dgm:presLayoutVars>
      </dgm:prSet>
      <dgm:spPr/>
    </dgm:pt>
    <dgm:pt modelId="{4C660CCB-9078-425A-A2E9-75ED7B082A10}" type="pres">
      <dgm:prSet presAssocID="{98F1F287-EE60-4F7E-A4C9-64C3EC1C2AF1}" presName="rootComposite" presStyleCnt="0"/>
      <dgm:spPr/>
    </dgm:pt>
    <dgm:pt modelId="{B9C5570C-C4A6-4BDA-A727-65E47DA9DE25}" type="pres">
      <dgm:prSet presAssocID="{98F1F287-EE60-4F7E-A4C9-64C3EC1C2AF1}" presName="rootText" presStyleLbl="node2" presStyleIdx="3" presStyleCnt="6" custScaleY="47054">
        <dgm:presLayoutVars>
          <dgm:chPref val="3"/>
        </dgm:presLayoutVars>
      </dgm:prSet>
      <dgm:spPr/>
      <dgm:t>
        <a:bodyPr/>
        <a:lstStyle/>
        <a:p>
          <a:endParaRPr lang="en-US"/>
        </a:p>
      </dgm:t>
    </dgm:pt>
    <dgm:pt modelId="{21F94FC0-AECA-4B87-BF1C-2D6F58F9D3AB}" type="pres">
      <dgm:prSet presAssocID="{98F1F287-EE60-4F7E-A4C9-64C3EC1C2AF1}" presName="rootConnector" presStyleLbl="node2" presStyleIdx="3" presStyleCnt="6"/>
      <dgm:spPr/>
      <dgm:t>
        <a:bodyPr/>
        <a:lstStyle/>
        <a:p>
          <a:endParaRPr lang="en-US"/>
        </a:p>
      </dgm:t>
    </dgm:pt>
    <dgm:pt modelId="{FD99ABDD-1E7C-4BCF-AA66-DA4B76488667}" type="pres">
      <dgm:prSet presAssocID="{98F1F287-EE60-4F7E-A4C9-64C3EC1C2AF1}" presName="hierChild4" presStyleCnt="0"/>
      <dgm:spPr/>
    </dgm:pt>
    <dgm:pt modelId="{D50CF69A-608F-4F5E-8867-3BAD76A1E7A7}" type="pres">
      <dgm:prSet presAssocID="{F396DCE3-4260-4CDC-A2DA-65E96443B150}" presName="Name64" presStyleLbl="parChTrans1D3" presStyleIdx="3" presStyleCnt="6"/>
      <dgm:spPr/>
      <dgm:t>
        <a:bodyPr/>
        <a:lstStyle/>
        <a:p>
          <a:endParaRPr lang="en-US"/>
        </a:p>
      </dgm:t>
    </dgm:pt>
    <dgm:pt modelId="{204D3BD0-B85E-4CAE-9062-1EE5BA080F12}" type="pres">
      <dgm:prSet presAssocID="{80421E6B-F95E-4C86-8B74-F23C70C8B391}" presName="hierRoot2" presStyleCnt="0">
        <dgm:presLayoutVars>
          <dgm:hierBranch val="init"/>
        </dgm:presLayoutVars>
      </dgm:prSet>
      <dgm:spPr/>
    </dgm:pt>
    <dgm:pt modelId="{0E9C8A36-3B9F-4385-ABCA-1342A8B86324}" type="pres">
      <dgm:prSet presAssocID="{80421E6B-F95E-4C86-8B74-F23C70C8B391}" presName="rootComposite" presStyleCnt="0"/>
      <dgm:spPr/>
    </dgm:pt>
    <dgm:pt modelId="{9642FCDB-B90A-47E4-8AC7-7AF26EDB9481}" type="pres">
      <dgm:prSet presAssocID="{80421E6B-F95E-4C86-8B74-F23C70C8B391}" presName="rootText" presStyleLbl="node3" presStyleIdx="3" presStyleCnt="6" custScaleY="47054">
        <dgm:presLayoutVars>
          <dgm:chPref val="3"/>
        </dgm:presLayoutVars>
      </dgm:prSet>
      <dgm:spPr/>
      <dgm:t>
        <a:bodyPr/>
        <a:lstStyle/>
        <a:p>
          <a:endParaRPr lang="en-US"/>
        </a:p>
      </dgm:t>
    </dgm:pt>
    <dgm:pt modelId="{B49F24AA-F1B6-461A-A02E-89C876F08B76}" type="pres">
      <dgm:prSet presAssocID="{80421E6B-F95E-4C86-8B74-F23C70C8B391}" presName="rootConnector" presStyleLbl="node3" presStyleIdx="3" presStyleCnt="6"/>
      <dgm:spPr/>
      <dgm:t>
        <a:bodyPr/>
        <a:lstStyle/>
        <a:p>
          <a:endParaRPr lang="en-US"/>
        </a:p>
      </dgm:t>
    </dgm:pt>
    <dgm:pt modelId="{C7CA4DFB-6518-45D9-A1CA-5B515EE3C879}" type="pres">
      <dgm:prSet presAssocID="{80421E6B-F95E-4C86-8B74-F23C70C8B391}" presName="hierChild4" presStyleCnt="0"/>
      <dgm:spPr/>
    </dgm:pt>
    <dgm:pt modelId="{429118A2-9FC7-4803-AE66-E1CAD18EF580}" type="pres">
      <dgm:prSet presAssocID="{80421E6B-F95E-4C86-8B74-F23C70C8B391}" presName="hierChild5" presStyleCnt="0"/>
      <dgm:spPr/>
    </dgm:pt>
    <dgm:pt modelId="{ADD83FCC-7CBA-4518-95D2-26F6A33F7745}" type="pres">
      <dgm:prSet presAssocID="{98F1F287-EE60-4F7E-A4C9-64C3EC1C2AF1}" presName="hierChild5" presStyleCnt="0"/>
      <dgm:spPr/>
    </dgm:pt>
    <dgm:pt modelId="{E736A553-AC0F-415C-A895-CC5775F316A3}" type="pres">
      <dgm:prSet presAssocID="{6D4A9C57-BF09-457C-B677-C3DA892D7940}" presName="Name64" presStyleLbl="parChTrans1D2" presStyleIdx="4" presStyleCnt="6"/>
      <dgm:spPr/>
      <dgm:t>
        <a:bodyPr/>
        <a:lstStyle/>
        <a:p>
          <a:endParaRPr lang="en-US"/>
        </a:p>
      </dgm:t>
    </dgm:pt>
    <dgm:pt modelId="{064ACA3B-956E-44AD-9080-B4BA271668CD}" type="pres">
      <dgm:prSet presAssocID="{87909822-4C24-4A7C-A7D0-4A8C2EB92EFF}" presName="hierRoot2" presStyleCnt="0">
        <dgm:presLayoutVars>
          <dgm:hierBranch val="init"/>
        </dgm:presLayoutVars>
      </dgm:prSet>
      <dgm:spPr/>
    </dgm:pt>
    <dgm:pt modelId="{929C01A9-FBA4-462B-AB1E-96A15F3736F8}" type="pres">
      <dgm:prSet presAssocID="{87909822-4C24-4A7C-A7D0-4A8C2EB92EFF}" presName="rootComposite" presStyleCnt="0"/>
      <dgm:spPr/>
    </dgm:pt>
    <dgm:pt modelId="{0D77E1AB-5B6B-444D-950F-0FA6368C9758}" type="pres">
      <dgm:prSet presAssocID="{87909822-4C24-4A7C-A7D0-4A8C2EB92EFF}" presName="rootText" presStyleLbl="node2" presStyleIdx="4" presStyleCnt="6" custScaleY="47054">
        <dgm:presLayoutVars>
          <dgm:chPref val="3"/>
        </dgm:presLayoutVars>
      </dgm:prSet>
      <dgm:spPr/>
      <dgm:t>
        <a:bodyPr/>
        <a:lstStyle/>
        <a:p>
          <a:endParaRPr lang="en-US"/>
        </a:p>
      </dgm:t>
    </dgm:pt>
    <dgm:pt modelId="{D7BAEC0E-3537-474F-B067-309DDEF9CBDF}" type="pres">
      <dgm:prSet presAssocID="{87909822-4C24-4A7C-A7D0-4A8C2EB92EFF}" presName="rootConnector" presStyleLbl="node2" presStyleIdx="4" presStyleCnt="6"/>
      <dgm:spPr/>
      <dgm:t>
        <a:bodyPr/>
        <a:lstStyle/>
        <a:p>
          <a:endParaRPr lang="en-US"/>
        </a:p>
      </dgm:t>
    </dgm:pt>
    <dgm:pt modelId="{FD7AC326-2D68-401C-BC37-D141C316D788}" type="pres">
      <dgm:prSet presAssocID="{87909822-4C24-4A7C-A7D0-4A8C2EB92EFF}" presName="hierChild4" presStyleCnt="0"/>
      <dgm:spPr/>
    </dgm:pt>
    <dgm:pt modelId="{97B0AEA0-7F0E-4A72-AEB6-55175F4F3485}" type="pres">
      <dgm:prSet presAssocID="{B002FA42-6CC8-4438-BF06-E8BB2C3DEDE7}" presName="Name64" presStyleLbl="parChTrans1D3" presStyleIdx="4" presStyleCnt="6"/>
      <dgm:spPr/>
      <dgm:t>
        <a:bodyPr/>
        <a:lstStyle/>
        <a:p>
          <a:endParaRPr lang="en-US"/>
        </a:p>
      </dgm:t>
    </dgm:pt>
    <dgm:pt modelId="{E34DE3B9-D5FD-4705-BF42-42A5F07F5BE5}" type="pres">
      <dgm:prSet presAssocID="{6C5A8F41-FAF0-40DE-98BC-F971596F698B}" presName="hierRoot2" presStyleCnt="0">
        <dgm:presLayoutVars>
          <dgm:hierBranch val="init"/>
        </dgm:presLayoutVars>
      </dgm:prSet>
      <dgm:spPr/>
    </dgm:pt>
    <dgm:pt modelId="{721AB2D7-8F90-4990-8119-B8199312FFF8}" type="pres">
      <dgm:prSet presAssocID="{6C5A8F41-FAF0-40DE-98BC-F971596F698B}" presName="rootComposite" presStyleCnt="0"/>
      <dgm:spPr/>
    </dgm:pt>
    <dgm:pt modelId="{10A93EF2-0D7F-4DDE-B048-64A7C8604765}" type="pres">
      <dgm:prSet presAssocID="{6C5A8F41-FAF0-40DE-98BC-F971596F698B}" presName="rootText" presStyleLbl="node3" presStyleIdx="4" presStyleCnt="6" custScaleY="47054">
        <dgm:presLayoutVars>
          <dgm:chPref val="3"/>
        </dgm:presLayoutVars>
      </dgm:prSet>
      <dgm:spPr/>
      <dgm:t>
        <a:bodyPr/>
        <a:lstStyle/>
        <a:p>
          <a:endParaRPr lang="en-US"/>
        </a:p>
      </dgm:t>
    </dgm:pt>
    <dgm:pt modelId="{AAEEC923-ED8C-4F71-8D41-F353E68D5684}" type="pres">
      <dgm:prSet presAssocID="{6C5A8F41-FAF0-40DE-98BC-F971596F698B}" presName="rootConnector" presStyleLbl="node3" presStyleIdx="4" presStyleCnt="6"/>
      <dgm:spPr/>
      <dgm:t>
        <a:bodyPr/>
        <a:lstStyle/>
        <a:p>
          <a:endParaRPr lang="en-US"/>
        </a:p>
      </dgm:t>
    </dgm:pt>
    <dgm:pt modelId="{8FB144C3-4BA2-4D77-B093-0AF2D4910A23}" type="pres">
      <dgm:prSet presAssocID="{6C5A8F41-FAF0-40DE-98BC-F971596F698B}" presName="hierChild4" presStyleCnt="0"/>
      <dgm:spPr/>
    </dgm:pt>
    <dgm:pt modelId="{BF5598DC-CEF3-4FF2-8717-FCF2CFC71F72}" type="pres">
      <dgm:prSet presAssocID="{6C5A8F41-FAF0-40DE-98BC-F971596F698B}" presName="hierChild5" presStyleCnt="0"/>
      <dgm:spPr/>
    </dgm:pt>
    <dgm:pt modelId="{1FCD6FF9-0422-4764-AE68-F5FDF3524B47}" type="pres">
      <dgm:prSet presAssocID="{87909822-4C24-4A7C-A7D0-4A8C2EB92EFF}" presName="hierChild5" presStyleCnt="0"/>
      <dgm:spPr/>
    </dgm:pt>
    <dgm:pt modelId="{AB1FFFE2-118B-4FAC-9A2D-8FA8E83959E0}" type="pres">
      <dgm:prSet presAssocID="{96F18464-DBB6-4CDB-8E2E-A8C5FF1F7455}" presName="Name64" presStyleLbl="parChTrans1D2" presStyleIdx="5" presStyleCnt="6"/>
      <dgm:spPr/>
      <dgm:t>
        <a:bodyPr/>
        <a:lstStyle/>
        <a:p>
          <a:endParaRPr lang="en-US"/>
        </a:p>
      </dgm:t>
    </dgm:pt>
    <dgm:pt modelId="{45B05C1D-A03F-4568-8EE0-291B40FBF94E}" type="pres">
      <dgm:prSet presAssocID="{E2E50EC2-BA3F-4CC0-A4D1-7D68FBF70ED8}" presName="hierRoot2" presStyleCnt="0">
        <dgm:presLayoutVars>
          <dgm:hierBranch val="init"/>
        </dgm:presLayoutVars>
      </dgm:prSet>
      <dgm:spPr/>
    </dgm:pt>
    <dgm:pt modelId="{7609B961-DB54-411C-B448-65A0E7E07E60}" type="pres">
      <dgm:prSet presAssocID="{E2E50EC2-BA3F-4CC0-A4D1-7D68FBF70ED8}" presName="rootComposite" presStyleCnt="0"/>
      <dgm:spPr/>
    </dgm:pt>
    <dgm:pt modelId="{BD11E58D-E8F2-4001-A8F0-210D44C0A1E0}" type="pres">
      <dgm:prSet presAssocID="{E2E50EC2-BA3F-4CC0-A4D1-7D68FBF70ED8}" presName="rootText" presStyleLbl="node2" presStyleIdx="5" presStyleCnt="6" custScaleY="47054">
        <dgm:presLayoutVars>
          <dgm:chPref val="3"/>
        </dgm:presLayoutVars>
      </dgm:prSet>
      <dgm:spPr/>
      <dgm:t>
        <a:bodyPr/>
        <a:lstStyle/>
        <a:p>
          <a:endParaRPr lang="en-US"/>
        </a:p>
      </dgm:t>
    </dgm:pt>
    <dgm:pt modelId="{C5F4F68A-1A7D-42BC-8DCD-63486929D730}" type="pres">
      <dgm:prSet presAssocID="{E2E50EC2-BA3F-4CC0-A4D1-7D68FBF70ED8}" presName="rootConnector" presStyleLbl="node2" presStyleIdx="5" presStyleCnt="6"/>
      <dgm:spPr/>
      <dgm:t>
        <a:bodyPr/>
        <a:lstStyle/>
        <a:p>
          <a:endParaRPr lang="en-US"/>
        </a:p>
      </dgm:t>
    </dgm:pt>
    <dgm:pt modelId="{78B2B685-20CD-48C6-92A3-3686ABAD217B}" type="pres">
      <dgm:prSet presAssocID="{E2E50EC2-BA3F-4CC0-A4D1-7D68FBF70ED8}" presName="hierChild4" presStyleCnt="0"/>
      <dgm:spPr/>
    </dgm:pt>
    <dgm:pt modelId="{A4C8975B-1371-4C0A-BDEA-7C04D429A97D}" type="pres">
      <dgm:prSet presAssocID="{96D4BB1B-660F-4EDC-A407-7FBA68271E8C}" presName="Name64" presStyleLbl="parChTrans1D3" presStyleIdx="5" presStyleCnt="6"/>
      <dgm:spPr/>
      <dgm:t>
        <a:bodyPr/>
        <a:lstStyle/>
        <a:p>
          <a:endParaRPr lang="en-US"/>
        </a:p>
      </dgm:t>
    </dgm:pt>
    <dgm:pt modelId="{6698600D-6F04-47CD-8EA3-15954F8D3CFC}" type="pres">
      <dgm:prSet presAssocID="{83A5B9E6-86D8-48CF-AA54-2446BFA28683}" presName="hierRoot2" presStyleCnt="0">
        <dgm:presLayoutVars>
          <dgm:hierBranch val="init"/>
        </dgm:presLayoutVars>
      </dgm:prSet>
      <dgm:spPr/>
    </dgm:pt>
    <dgm:pt modelId="{863F7747-C41B-46AC-9C04-4D20CB7B72F0}" type="pres">
      <dgm:prSet presAssocID="{83A5B9E6-86D8-48CF-AA54-2446BFA28683}" presName="rootComposite" presStyleCnt="0"/>
      <dgm:spPr/>
    </dgm:pt>
    <dgm:pt modelId="{E53E9894-050A-4295-BF04-3A0AE59A5E4E}" type="pres">
      <dgm:prSet presAssocID="{83A5B9E6-86D8-48CF-AA54-2446BFA28683}" presName="rootText" presStyleLbl="node3" presStyleIdx="5" presStyleCnt="6" custScaleY="65876">
        <dgm:presLayoutVars>
          <dgm:chPref val="3"/>
        </dgm:presLayoutVars>
      </dgm:prSet>
      <dgm:spPr/>
      <dgm:t>
        <a:bodyPr/>
        <a:lstStyle/>
        <a:p>
          <a:endParaRPr lang="en-US"/>
        </a:p>
      </dgm:t>
    </dgm:pt>
    <dgm:pt modelId="{02D74F1C-4D5E-41DC-906B-4E8D4A2A31CC}" type="pres">
      <dgm:prSet presAssocID="{83A5B9E6-86D8-48CF-AA54-2446BFA28683}" presName="rootConnector" presStyleLbl="node3" presStyleIdx="5" presStyleCnt="6"/>
      <dgm:spPr/>
      <dgm:t>
        <a:bodyPr/>
        <a:lstStyle/>
        <a:p>
          <a:endParaRPr lang="en-US"/>
        </a:p>
      </dgm:t>
    </dgm:pt>
    <dgm:pt modelId="{4A49A99D-17F8-45AA-874E-37586D41B853}" type="pres">
      <dgm:prSet presAssocID="{83A5B9E6-86D8-48CF-AA54-2446BFA28683}" presName="hierChild4" presStyleCnt="0"/>
      <dgm:spPr/>
    </dgm:pt>
    <dgm:pt modelId="{C301C271-8BDE-4689-9419-5BC90A37A1F5}" type="pres">
      <dgm:prSet presAssocID="{83A5B9E6-86D8-48CF-AA54-2446BFA28683}" presName="hierChild5" presStyleCnt="0"/>
      <dgm:spPr/>
    </dgm:pt>
    <dgm:pt modelId="{B779C75C-ABCE-4DB9-B8D3-C1A7C196193E}" type="pres">
      <dgm:prSet presAssocID="{E2E50EC2-BA3F-4CC0-A4D1-7D68FBF70ED8}" presName="hierChild5" presStyleCnt="0"/>
      <dgm:spPr/>
    </dgm:pt>
    <dgm:pt modelId="{C46F72C8-46D6-0246-8F66-599517D54CD3}" type="pres">
      <dgm:prSet presAssocID="{CA30FD7D-685E-874D-91CA-71F9AF93D90C}" presName="hierChild3" presStyleCnt="0"/>
      <dgm:spPr/>
    </dgm:pt>
  </dgm:ptLst>
  <dgm:cxnLst>
    <dgm:cxn modelId="{347B0009-A37F-4F54-8D07-4EE6A8E4E7F2}" type="presOf" srcId="{6C5A8F41-FAF0-40DE-98BC-F971596F698B}" destId="{10A93EF2-0D7F-4DDE-B048-64A7C8604765}" srcOrd="0" destOrd="0" presId="urn:microsoft.com/office/officeart/2009/3/layout/HorizontalOrganizationChart"/>
    <dgm:cxn modelId="{BB94627E-8198-4FA6-B919-3C04321A3402}" type="presOf" srcId="{F396DCE3-4260-4CDC-A2DA-65E96443B150}" destId="{D50CF69A-608F-4F5E-8867-3BAD76A1E7A7}" srcOrd="0" destOrd="0" presId="urn:microsoft.com/office/officeart/2009/3/layout/HorizontalOrganizationChart"/>
    <dgm:cxn modelId="{3ED36025-FBC7-4157-9105-291FB11AAAEE}" type="presOf" srcId="{75AF49F5-447A-6A4C-9B63-78796B5F6CBC}" destId="{79EB8D9E-15C4-DE4C-B454-E126F17D4421}" srcOrd="0" destOrd="0" presId="urn:microsoft.com/office/officeart/2009/3/layout/HorizontalOrganizationChart"/>
    <dgm:cxn modelId="{55CA2FE2-D4A4-4948-B3D3-EA11630E2092}" type="presOf" srcId="{099424FA-68E5-D548-89E2-F8E9072CA87B}" destId="{EB6542F5-53D5-2548-9701-C440876E0465}" srcOrd="0" destOrd="0" presId="urn:microsoft.com/office/officeart/2009/3/layout/HorizontalOrganizationChart"/>
    <dgm:cxn modelId="{E11CE004-6AC2-43AB-9D9C-831ADC9DD0CF}" type="presOf" srcId="{387E8825-F60F-6B4C-86FF-130D3EF81441}" destId="{568856E0-9C94-DE48-91F0-AAA6D243B706}" srcOrd="0" destOrd="0" presId="urn:microsoft.com/office/officeart/2009/3/layout/HorizontalOrganizationChart"/>
    <dgm:cxn modelId="{1B6E6747-8354-49AB-A02E-367254713CEE}" type="presOf" srcId="{87909822-4C24-4A7C-A7D0-4A8C2EB92EFF}" destId="{D7BAEC0E-3537-474F-B067-309DDEF9CBDF}" srcOrd="1" destOrd="0" presId="urn:microsoft.com/office/officeart/2009/3/layout/HorizontalOrganizationChart"/>
    <dgm:cxn modelId="{162992DA-38B0-4F61-BAA2-CFD3B02FAB40}" type="presOf" srcId="{0DA1668D-2539-F441-BB3E-39817639A7FA}" destId="{4FEBD67D-04E6-2E42-AB24-5F98FFDEF753}" srcOrd="1" destOrd="0" presId="urn:microsoft.com/office/officeart/2009/3/layout/HorizontalOrganizationChart"/>
    <dgm:cxn modelId="{7AE14C5F-1A4D-491D-8E2E-1ACEF79C5E96}" srcId="{98F1F287-EE60-4F7E-A4C9-64C3EC1C2AF1}" destId="{80421E6B-F95E-4C86-8B74-F23C70C8B391}" srcOrd="0" destOrd="0" parTransId="{F396DCE3-4260-4CDC-A2DA-65E96443B150}" sibTransId="{6287BF76-6B2F-4BB8-BD3A-D7F88939FD27}"/>
    <dgm:cxn modelId="{75FBC34A-F769-4655-A0B1-5E1049959C99}" type="presOf" srcId="{87909822-4C24-4A7C-A7D0-4A8C2EB92EFF}" destId="{0D77E1AB-5B6B-444D-950F-0FA6368C9758}" srcOrd="0" destOrd="0" presId="urn:microsoft.com/office/officeart/2009/3/layout/HorizontalOrganizationChart"/>
    <dgm:cxn modelId="{0BBCF4FE-5D15-40F6-965D-72F500360880}" type="presOf" srcId="{75AF49F5-447A-6A4C-9B63-78796B5F6CBC}" destId="{DE29F3BC-5329-B547-B623-07938B84284C}" srcOrd="1" destOrd="0" presId="urn:microsoft.com/office/officeart/2009/3/layout/HorizontalOrganizationChart"/>
    <dgm:cxn modelId="{1ACA0C91-6CB8-6942-AF9B-408C84078346}" srcId="{CA30FD7D-685E-874D-91CA-71F9AF93D90C}" destId="{75AF49F5-447A-6A4C-9B63-78796B5F6CBC}" srcOrd="2" destOrd="0" parTransId="{D0DF83D0-2025-0C4F-B364-A80D89641669}" sibTransId="{2709FB07-EC25-D243-8CAB-580E2F29227B}"/>
    <dgm:cxn modelId="{F8617851-9E15-4D6B-A200-64BEFC78A0FD}" type="presOf" srcId="{BB5332C3-C8D1-7241-8C1D-A1555839017D}" destId="{F940052B-C81A-8441-B759-FBDB91A22C2F}" srcOrd="1" destOrd="0" presId="urn:microsoft.com/office/officeart/2009/3/layout/HorizontalOrganizationChart"/>
    <dgm:cxn modelId="{059517BD-5FB9-4B14-A1E1-594B93AE77F8}" type="presOf" srcId="{80421E6B-F95E-4C86-8B74-F23C70C8B391}" destId="{9642FCDB-B90A-47E4-8AC7-7AF26EDB9481}" srcOrd="0" destOrd="0" presId="urn:microsoft.com/office/officeart/2009/3/layout/HorizontalOrganizationChart"/>
    <dgm:cxn modelId="{9962E454-255F-468A-B412-54A3A2F6B223}" srcId="{CA30FD7D-685E-874D-91CA-71F9AF93D90C}" destId="{87909822-4C24-4A7C-A7D0-4A8C2EB92EFF}" srcOrd="4" destOrd="0" parTransId="{6D4A9C57-BF09-457C-B677-C3DA892D7940}" sibTransId="{CD9501FB-F04C-4655-902A-172893D7F2DA}"/>
    <dgm:cxn modelId="{37A2C68A-9EBA-46BE-B1A5-D165FA1D2CC8}" type="presOf" srcId="{0DA1668D-2539-F441-BB3E-39817639A7FA}" destId="{ACA7DAD1-C9C2-A645-8443-32C147B044BD}" srcOrd="0" destOrd="0" presId="urn:microsoft.com/office/officeart/2009/3/layout/HorizontalOrganizationChart"/>
    <dgm:cxn modelId="{8B4D8541-7ADF-7C42-9CE1-52BCFC1219E6}" srcId="{CA30FD7D-685E-874D-91CA-71F9AF93D90C}" destId="{0DA1668D-2539-F441-BB3E-39817639A7FA}" srcOrd="0" destOrd="0" parTransId="{B12F5ADF-F124-8642-A4CF-979B42B0E829}" sibTransId="{06042940-A1F7-8E48-B16F-8BDCC48D8C37}"/>
    <dgm:cxn modelId="{5BC87ED8-F26D-4631-ADFD-FCEB5D890912}" srcId="{87909822-4C24-4A7C-A7D0-4A8C2EB92EFF}" destId="{6C5A8F41-FAF0-40DE-98BC-F971596F698B}" srcOrd="0" destOrd="0" parTransId="{B002FA42-6CC8-4438-BF06-E8BB2C3DEDE7}" sibTransId="{43CBE323-2A38-4545-926C-3452DDE09CBC}"/>
    <dgm:cxn modelId="{4F3A624C-24CC-4216-A26B-D601190D5D9C}" srcId="{CA30FD7D-685E-874D-91CA-71F9AF93D90C}" destId="{E2E50EC2-BA3F-4CC0-A4D1-7D68FBF70ED8}" srcOrd="5" destOrd="0" parTransId="{96F18464-DBB6-4CDB-8E2E-A8C5FF1F7455}" sibTransId="{084E40E0-030A-4B87-95D8-8FB2F4DE393C}"/>
    <dgm:cxn modelId="{3737C3EC-C35A-4A6D-A18B-72B7394ABC4B}" type="presOf" srcId="{E2E50EC2-BA3F-4CC0-A4D1-7D68FBF70ED8}" destId="{BD11E58D-E8F2-4001-A8F0-210D44C0A1E0}" srcOrd="0" destOrd="0" presId="urn:microsoft.com/office/officeart/2009/3/layout/HorizontalOrganizationChart"/>
    <dgm:cxn modelId="{40207ECA-B43D-43F6-B786-7595B1C70A4A}" type="presOf" srcId="{1BF29E9C-7717-3542-9B91-B71D6EFF3444}" destId="{1D294143-4AC0-3246-A707-DD6700DDF4CC}" srcOrd="0" destOrd="0" presId="urn:microsoft.com/office/officeart/2009/3/layout/HorizontalOrganizationChart"/>
    <dgm:cxn modelId="{A48C72B3-3909-49B7-A1BB-31C80B93B710}" type="presOf" srcId="{D0DF83D0-2025-0C4F-B364-A80D89641669}" destId="{1E795667-386F-2841-A6AE-F7F909030781}" srcOrd="0" destOrd="0" presId="urn:microsoft.com/office/officeart/2009/3/layout/HorizontalOrganizationChart"/>
    <dgm:cxn modelId="{453AE121-CC1C-4B4E-84A3-D5C2102EB6E3}" type="presOf" srcId="{83A5B9E6-86D8-48CF-AA54-2446BFA28683}" destId="{02D74F1C-4D5E-41DC-906B-4E8D4A2A31CC}" srcOrd="1" destOrd="0" presId="urn:microsoft.com/office/officeart/2009/3/layout/HorizontalOrganizationChart"/>
    <dgm:cxn modelId="{139FE68F-2813-4ABD-BAAE-DCF2BB6B728E}" type="presOf" srcId="{8C4323F3-BE1B-DE4D-A82A-B644CE8FB391}" destId="{BEF4C2DF-1716-E84D-8691-82709A011339}" srcOrd="0" destOrd="0" presId="urn:microsoft.com/office/officeart/2009/3/layout/HorizontalOrganizationChart"/>
    <dgm:cxn modelId="{763265D7-82E6-C140-85E7-196FE43ED36E}" srcId="{F1E25D95-147F-1645-8310-2E5004C64A41}" destId="{CA30FD7D-685E-874D-91CA-71F9AF93D90C}" srcOrd="0" destOrd="0" parTransId="{9C3A9132-74B6-B947-A6F3-11A5D3B51EBA}" sibTransId="{E23ABD41-38B5-6140-A501-9DEB4C16B4FA}"/>
    <dgm:cxn modelId="{F4EB6864-109E-4565-8457-540E6990A997}" type="presOf" srcId="{96F18464-DBB6-4CDB-8E2E-A8C5FF1F7455}" destId="{AB1FFFE2-118B-4FAC-9A2D-8FA8E83959E0}" srcOrd="0" destOrd="0" presId="urn:microsoft.com/office/officeart/2009/3/layout/HorizontalOrganizationChart"/>
    <dgm:cxn modelId="{75E49805-5CA4-45DC-9310-944AF4CBF775}" type="presOf" srcId="{83A5B9E6-86D8-48CF-AA54-2446BFA28683}" destId="{E53E9894-050A-4295-BF04-3A0AE59A5E4E}" srcOrd="0" destOrd="0" presId="urn:microsoft.com/office/officeart/2009/3/layout/HorizontalOrganizationChart"/>
    <dgm:cxn modelId="{88421293-97FE-4585-8692-BEAF06B20622}" type="presOf" srcId="{BB5332C3-C8D1-7241-8C1D-A1555839017D}" destId="{14BDBE65-EF31-0B41-AD05-E169009A3E7B}" srcOrd="0" destOrd="0" presId="urn:microsoft.com/office/officeart/2009/3/layout/HorizontalOrganizationChart"/>
    <dgm:cxn modelId="{816F959A-7CDF-4397-95DC-33A14934375C}" type="presOf" srcId="{96D4BB1B-660F-4EDC-A407-7FBA68271E8C}" destId="{A4C8975B-1371-4C0A-BDEA-7C04D429A97D}" srcOrd="0" destOrd="0" presId="urn:microsoft.com/office/officeart/2009/3/layout/HorizontalOrganizationChart"/>
    <dgm:cxn modelId="{2E4B678F-8461-4CD1-8D5D-D554118EB43D}" type="presOf" srcId="{B12F5ADF-F124-8642-A4CF-979B42B0E829}" destId="{1A930AF1-D55D-2447-AA77-A45A4A380A3C}" srcOrd="0" destOrd="0" presId="urn:microsoft.com/office/officeart/2009/3/layout/HorizontalOrganizationChart"/>
    <dgm:cxn modelId="{CDD8AE58-827A-4BDF-B609-3439C144BE02}" type="presOf" srcId="{0D30207D-F14E-4779-AE48-EB691C0DB115}" destId="{7547FA2E-7DCC-4516-AC2C-B270192935A6}" srcOrd="0" destOrd="0" presId="urn:microsoft.com/office/officeart/2009/3/layout/HorizontalOrganizationChart"/>
    <dgm:cxn modelId="{63D02FD7-6102-4314-B558-53EA55B4B477}" type="presOf" srcId="{80421E6B-F95E-4C86-8B74-F23C70C8B391}" destId="{B49F24AA-F1B6-461A-A02E-89C876F08B76}" srcOrd="1" destOrd="0" presId="urn:microsoft.com/office/officeart/2009/3/layout/HorizontalOrganizationChart"/>
    <dgm:cxn modelId="{EB80ED23-456C-4924-BD33-059D3F38E2EE}" type="presOf" srcId="{98F55BE2-4362-084E-8C42-D9EF71A37BBE}" destId="{C401E3FF-D1FD-0F46-9920-2FE88F8BF3B4}" srcOrd="0" destOrd="0" presId="urn:microsoft.com/office/officeart/2009/3/layout/HorizontalOrganizationChart"/>
    <dgm:cxn modelId="{38C0E042-0051-44FF-97E8-E01A66A4FC86}" type="presOf" srcId="{CA30FD7D-685E-874D-91CA-71F9AF93D90C}" destId="{5FE1D6AE-03C4-4F43-A9E9-BDA761865B7C}" srcOrd="0" destOrd="0" presId="urn:microsoft.com/office/officeart/2009/3/layout/HorizontalOrganizationChart"/>
    <dgm:cxn modelId="{EB2EC9DF-5DA0-47E5-9008-F4A38FC3E8D2}" type="presOf" srcId="{AC842F99-8597-1F4F-84FE-F4C33F34A757}" destId="{8EFCB115-CAC0-754F-B763-3A4E49E29C60}" srcOrd="0" destOrd="0" presId="urn:microsoft.com/office/officeart/2009/3/layout/HorizontalOrganizationChart"/>
    <dgm:cxn modelId="{5D98200B-807D-4DC8-89D1-8D65996BEA6D}" type="presOf" srcId="{F1E25D95-147F-1645-8310-2E5004C64A41}" destId="{6C049667-DD2A-B342-9943-4A4BF61AE353}" srcOrd="0" destOrd="0" presId="urn:microsoft.com/office/officeart/2009/3/layout/HorizontalOrganizationChart"/>
    <dgm:cxn modelId="{12164CE5-983A-4789-AE94-B563B341FE90}" type="presOf" srcId="{CA30FD7D-685E-874D-91CA-71F9AF93D90C}" destId="{A7BD2C76-7D9A-0044-B6CC-E7EF085A390D}" srcOrd="1" destOrd="0" presId="urn:microsoft.com/office/officeart/2009/3/layout/HorizontalOrganizationChart"/>
    <dgm:cxn modelId="{50AD49D1-22F3-4326-896A-0396791AA08C}" type="presOf" srcId="{98F1F287-EE60-4F7E-A4C9-64C3EC1C2AF1}" destId="{B9C5570C-C4A6-4BDA-A727-65E47DA9DE25}" srcOrd="0" destOrd="0" presId="urn:microsoft.com/office/officeart/2009/3/layout/HorizontalOrganizationChart"/>
    <dgm:cxn modelId="{22E094E9-79B9-D041-91F3-A233621BA266}" srcId="{75AF49F5-447A-6A4C-9B63-78796B5F6CBC}" destId="{099424FA-68E5-D548-89E2-F8E9072CA87B}" srcOrd="0" destOrd="0" parTransId="{98F55BE2-4362-084E-8C42-D9EF71A37BBE}" sibTransId="{5914E8A0-7F6F-B248-9542-7B72A647F25D}"/>
    <dgm:cxn modelId="{D12A6494-4676-4AD6-A4EB-7AE6D7900396}" type="presOf" srcId="{B002FA42-6CC8-4438-BF06-E8BB2C3DEDE7}" destId="{97B0AEA0-7F0E-4A72-AEB6-55175F4F3485}" srcOrd="0" destOrd="0" presId="urn:microsoft.com/office/officeart/2009/3/layout/HorizontalOrganizationChart"/>
    <dgm:cxn modelId="{44D41A2D-C86C-411D-B169-FCB68C63D9C9}" type="presOf" srcId="{6C5A8F41-FAF0-40DE-98BC-F971596F698B}" destId="{AAEEC923-ED8C-4F71-8D41-F353E68D5684}" srcOrd="1" destOrd="0" presId="urn:microsoft.com/office/officeart/2009/3/layout/HorizontalOrganizationChart"/>
    <dgm:cxn modelId="{2212604D-5CFE-48A6-A987-A1D246DC43A2}" srcId="{E2E50EC2-BA3F-4CC0-A4D1-7D68FBF70ED8}" destId="{83A5B9E6-86D8-48CF-AA54-2446BFA28683}" srcOrd="0" destOrd="0" parTransId="{96D4BB1B-660F-4EDC-A407-7FBA68271E8C}" sibTransId="{1166474C-5D33-46EE-9D54-72FECC2CEFB1}"/>
    <dgm:cxn modelId="{F6676FA9-B913-4179-AF26-530811225C1C}" type="presOf" srcId="{E2E50EC2-BA3F-4CC0-A4D1-7D68FBF70ED8}" destId="{C5F4F68A-1A7D-42BC-8DCD-63486929D730}" srcOrd="1" destOrd="0" presId="urn:microsoft.com/office/officeart/2009/3/layout/HorizontalOrganizationChart"/>
    <dgm:cxn modelId="{EEAB07FC-19B8-4644-9B52-A013FE28FE43}" type="presOf" srcId="{387E8825-F60F-6B4C-86FF-130D3EF81441}" destId="{A077C2FC-860F-D248-A9DF-74D0BB9AFE8D}" srcOrd="1" destOrd="0" presId="urn:microsoft.com/office/officeart/2009/3/layout/HorizontalOrganizationChart"/>
    <dgm:cxn modelId="{37DC1577-5525-104B-AB1D-9FCAB12AC276}" srcId="{CA30FD7D-685E-874D-91CA-71F9AF93D90C}" destId="{387E8825-F60F-6B4C-86FF-130D3EF81441}" srcOrd="1" destOrd="0" parTransId="{AC842F99-8597-1F4F-84FE-F4C33F34A757}" sibTransId="{CEF5ADA5-8D05-B541-B20C-2D65087E6695}"/>
    <dgm:cxn modelId="{688D5B9D-0AF2-4B3F-8E13-0F4F1CC573FA}" type="presOf" srcId="{9E4BC71A-5DEC-4843-95A8-F3C5502F8E42}" destId="{19589CE5-C46B-A544-9EB9-2BF5477697AA}" srcOrd="0" destOrd="0" presId="urn:microsoft.com/office/officeart/2009/3/layout/HorizontalOrganizationChart"/>
    <dgm:cxn modelId="{11BFEE1C-469B-4D25-9204-0128C2A3B8AA}" type="presOf" srcId="{6D4A9C57-BF09-457C-B677-C3DA892D7940}" destId="{E736A553-AC0F-415C-A895-CC5775F316A3}" srcOrd="0" destOrd="0" presId="urn:microsoft.com/office/officeart/2009/3/layout/HorizontalOrganizationChart"/>
    <dgm:cxn modelId="{0A0D049C-3995-417C-8EC2-821B96956153}" type="presOf" srcId="{099424FA-68E5-D548-89E2-F8E9072CA87B}" destId="{34433D5E-C047-934C-B226-4D6192609DFF}" srcOrd="1" destOrd="0" presId="urn:microsoft.com/office/officeart/2009/3/layout/HorizontalOrganizationChart"/>
    <dgm:cxn modelId="{B9847CF9-5172-2949-9BE6-370062A31C66}" srcId="{0DA1668D-2539-F441-BB3E-39817639A7FA}" destId="{1BF29E9C-7717-3542-9B91-B71D6EFF3444}" srcOrd="0" destOrd="0" parTransId="{8C4323F3-BE1B-DE4D-A82A-B644CE8FB391}" sibTransId="{C7042C2F-83FF-D34A-9F96-D61500F6AF48}"/>
    <dgm:cxn modelId="{9388C3A2-1789-471A-8D6B-7BDEB3673BEC}" type="presOf" srcId="{98F1F287-EE60-4F7E-A4C9-64C3EC1C2AF1}" destId="{21F94FC0-AECA-4B87-BF1C-2D6F58F9D3AB}" srcOrd="1" destOrd="0" presId="urn:microsoft.com/office/officeart/2009/3/layout/HorizontalOrganizationChart"/>
    <dgm:cxn modelId="{78DABB16-71BC-2F49-8C0F-235F295652BC}" srcId="{387E8825-F60F-6B4C-86FF-130D3EF81441}" destId="{BB5332C3-C8D1-7241-8C1D-A1555839017D}" srcOrd="0" destOrd="0" parTransId="{9E4BC71A-5DEC-4843-95A8-F3C5502F8E42}" sibTransId="{19238312-8323-AA46-823B-748FB0F4AD51}"/>
    <dgm:cxn modelId="{C019F6E9-CAFE-48DE-8697-6527533EB70B}" srcId="{CA30FD7D-685E-874D-91CA-71F9AF93D90C}" destId="{98F1F287-EE60-4F7E-A4C9-64C3EC1C2AF1}" srcOrd="3" destOrd="0" parTransId="{0D30207D-F14E-4779-AE48-EB691C0DB115}" sibTransId="{142B6CFB-CCE7-4E06-AC29-2500B005F361}"/>
    <dgm:cxn modelId="{CCDAD106-A7A2-40E1-848D-17D7ED16BBF7}" type="presOf" srcId="{1BF29E9C-7717-3542-9B91-B71D6EFF3444}" destId="{94570F0C-FB04-8143-829F-6675D1F1501B}" srcOrd="1" destOrd="0" presId="urn:microsoft.com/office/officeart/2009/3/layout/HorizontalOrganizationChart"/>
    <dgm:cxn modelId="{2C2EF26F-DF3E-4182-B5C7-70CA64C1159C}" type="presParOf" srcId="{6C049667-DD2A-B342-9943-4A4BF61AE353}" destId="{7DAEB4CE-203A-9A40-8076-6739C70D61EB}" srcOrd="0" destOrd="0" presId="urn:microsoft.com/office/officeart/2009/3/layout/HorizontalOrganizationChart"/>
    <dgm:cxn modelId="{8D5C05BD-8D34-4893-B7EF-4747AE663998}" type="presParOf" srcId="{7DAEB4CE-203A-9A40-8076-6739C70D61EB}" destId="{B5E40CBF-60A3-9D41-82B4-D151322DBD17}" srcOrd="0" destOrd="0" presId="urn:microsoft.com/office/officeart/2009/3/layout/HorizontalOrganizationChart"/>
    <dgm:cxn modelId="{BBB8DC0B-486A-4DE0-B031-8835D89999BB}" type="presParOf" srcId="{B5E40CBF-60A3-9D41-82B4-D151322DBD17}" destId="{5FE1D6AE-03C4-4F43-A9E9-BDA761865B7C}" srcOrd="0" destOrd="0" presId="urn:microsoft.com/office/officeart/2009/3/layout/HorizontalOrganizationChart"/>
    <dgm:cxn modelId="{6DD710BF-EF06-45D7-A52D-304DC9780C76}" type="presParOf" srcId="{B5E40CBF-60A3-9D41-82B4-D151322DBD17}" destId="{A7BD2C76-7D9A-0044-B6CC-E7EF085A390D}" srcOrd="1" destOrd="0" presId="urn:microsoft.com/office/officeart/2009/3/layout/HorizontalOrganizationChart"/>
    <dgm:cxn modelId="{7261FC93-CA15-4A08-BBFC-84844D57A5DF}" type="presParOf" srcId="{7DAEB4CE-203A-9A40-8076-6739C70D61EB}" destId="{5682D6F2-5F8B-6D4E-A42B-BDEB9724EDEE}" srcOrd="1" destOrd="0" presId="urn:microsoft.com/office/officeart/2009/3/layout/HorizontalOrganizationChart"/>
    <dgm:cxn modelId="{4C5A427B-9F97-432E-942F-E35F9B4685CD}" type="presParOf" srcId="{5682D6F2-5F8B-6D4E-A42B-BDEB9724EDEE}" destId="{1A930AF1-D55D-2447-AA77-A45A4A380A3C}" srcOrd="0" destOrd="0" presId="urn:microsoft.com/office/officeart/2009/3/layout/HorizontalOrganizationChart"/>
    <dgm:cxn modelId="{B96DD494-EE2C-489C-B715-015BE4C76ACB}" type="presParOf" srcId="{5682D6F2-5F8B-6D4E-A42B-BDEB9724EDEE}" destId="{DCAEA60D-219E-E440-943F-BF59B3C77EF1}" srcOrd="1" destOrd="0" presId="urn:microsoft.com/office/officeart/2009/3/layout/HorizontalOrganizationChart"/>
    <dgm:cxn modelId="{0D1C6F1E-CD73-4BD9-BFE4-3BD49EB08146}" type="presParOf" srcId="{DCAEA60D-219E-E440-943F-BF59B3C77EF1}" destId="{82D56119-3317-1C40-BA86-E4ABEAE32E07}" srcOrd="0" destOrd="0" presId="urn:microsoft.com/office/officeart/2009/3/layout/HorizontalOrganizationChart"/>
    <dgm:cxn modelId="{613B9929-C831-455E-AEB9-83129E362D38}" type="presParOf" srcId="{82D56119-3317-1C40-BA86-E4ABEAE32E07}" destId="{ACA7DAD1-C9C2-A645-8443-32C147B044BD}" srcOrd="0" destOrd="0" presId="urn:microsoft.com/office/officeart/2009/3/layout/HorizontalOrganizationChart"/>
    <dgm:cxn modelId="{733BAC82-65A8-4D64-AEED-5216543E3E7B}" type="presParOf" srcId="{82D56119-3317-1C40-BA86-E4ABEAE32E07}" destId="{4FEBD67D-04E6-2E42-AB24-5F98FFDEF753}" srcOrd="1" destOrd="0" presId="urn:microsoft.com/office/officeart/2009/3/layout/HorizontalOrganizationChart"/>
    <dgm:cxn modelId="{C608A4BD-45E3-4342-A858-C3F3339E46C0}" type="presParOf" srcId="{DCAEA60D-219E-E440-943F-BF59B3C77EF1}" destId="{4BDECFD3-7865-C44E-911F-37E0AEF1C836}" srcOrd="1" destOrd="0" presId="urn:microsoft.com/office/officeart/2009/3/layout/HorizontalOrganizationChart"/>
    <dgm:cxn modelId="{DD8B2308-B4F8-4D70-B5C6-846E74F82F52}" type="presParOf" srcId="{4BDECFD3-7865-C44E-911F-37E0AEF1C836}" destId="{BEF4C2DF-1716-E84D-8691-82709A011339}" srcOrd="0" destOrd="0" presId="urn:microsoft.com/office/officeart/2009/3/layout/HorizontalOrganizationChart"/>
    <dgm:cxn modelId="{8FBF4163-E859-4099-A344-566F7BB8D89A}" type="presParOf" srcId="{4BDECFD3-7865-C44E-911F-37E0AEF1C836}" destId="{EB609193-2752-8B45-9803-1258BB9DB5F0}" srcOrd="1" destOrd="0" presId="urn:microsoft.com/office/officeart/2009/3/layout/HorizontalOrganizationChart"/>
    <dgm:cxn modelId="{8817D31B-F456-458E-B298-80C18BC49EB3}" type="presParOf" srcId="{EB609193-2752-8B45-9803-1258BB9DB5F0}" destId="{BBBF8EBF-C20D-9F40-BE54-BF50BCA23081}" srcOrd="0" destOrd="0" presId="urn:microsoft.com/office/officeart/2009/3/layout/HorizontalOrganizationChart"/>
    <dgm:cxn modelId="{6C1A630F-A7FC-4C7E-B2CD-2EF7DF7830D2}" type="presParOf" srcId="{BBBF8EBF-C20D-9F40-BE54-BF50BCA23081}" destId="{1D294143-4AC0-3246-A707-DD6700DDF4CC}" srcOrd="0" destOrd="0" presId="urn:microsoft.com/office/officeart/2009/3/layout/HorizontalOrganizationChart"/>
    <dgm:cxn modelId="{9D811E73-207D-4CC7-9B34-FAE5F2B18C2C}" type="presParOf" srcId="{BBBF8EBF-C20D-9F40-BE54-BF50BCA23081}" destId="{94570F0C-FB04-8143-829F-6675D1F1501B}" srcOrd="1" destOrd="0" presId="urn:microsoft.com/office/officeart/2009/3/layout/HorizontalOrganizationChart"/>
    <dgm:cxn modelId="{994204C7-B509-4F2E-B2F2-113538F67A07}" type="presParOf" srcId="{EB609193-2752-8B45-9803-1258BB9DB5F0}" destId="{145478DF-4C71-834E-B09C-99E9B445834B}" srcOrd="1" destOrd="0" presId="urn:microsoft.com/office/officeart/2009/3/layout/HorizontalOrganizationChart"/>
    <dgm:cxn modelId="{250A4254-EAD5-4C76-948F-9F5CFD6E0E0E}" type="presParOf" srcId="{EB609193-2752-8B45-9803-1258BB9DB5F0}" destId="{F2CD24AC-501F-104B-8BD8-9BE5C82EA44C}" srcOrd="2" destOrd="0" presId="urn:microsoft.com/office/officeart/2009/3/layout/HorizontalOrganizationChart"/>
    <dgm:cxn modelId="{1329F88B-54F2-490F-BDD3-4BC841B8B54C}" type="presParOf" srcId="{DCAEA60D-219E-E440-943F-BF59B3C77EF1}" destId="{DB02C01D-972B-6F4D-BAC3-32BE366F13B3}" srcOrd="2" destOrd="0" presId="urn:microsoft.com/office/officeart/2009/3/layout/HorizontalOrganizationChart"/>
    <dgm:cxn modelId="{2A3777F8-7CF1-4D28-94CE-262CCF4883A9}" type="presParOf" srcId="{5682D6F2-5F8B-6D4E-A42B-BDEB9724EDEE}" destId="{8EFCB115-CAC0-754F-B763-3A4E49E29C60}" srcOrd="2" destOrd="0" presId="urn:microsoft.com/office/officeart/2009/3/layout/HorizontalOrganizationChart"/>
    <dgm:cxn modelId="{E2DF2A7C-120E-435C-A661-EC9CF28F1D95}" type="presParOf" srcId="{5682D6F2-5F8B-6D4E-A42B-BDEB9724EDEE}" destId="{C4303DF8-4393-9041-88F0-D82530EE7FE0}" srcOrd="3" destOrd="0" presId="urn:microsoft.com/office/officeart/2009/3/layout/HorizontalOrganizationChart"/>
    <dgm:cxn modelId="{38C31BF6-3079-450B-BF0F-58FB6BB90830}" type="presParOf" srcId="{C4303DF8-4393-9041-88F0-D82530EE7FE0}" destId="{DDB66C5E-87BD-0645-84B3-9C5D7D1628D1}" srcOrd="0" destOrd="0" presId="urn:microsoft.com/office/officeart/2009/3/layout/HorizontalOrganizationChart"/>
    <dgm:cxn modelId="{2D6B9D26-ABDF-435C-92C7-599271C4E83E}" type="presParOf" srcId="{DDB66C5E-87BD-0645-84B3-9C5D7D1628D1}" destId="{568856E0-9C94-DE48-91F0-AAA6D243B706}" srcOrd="0" destOrd="0" presId="urn:microsoft.com/office/officeart/2009/3/layout/HorizontalOrganizationChart"/>
    <dgm:cxn modelId="{4A7B3BE4-BC0E-43C5-A5C5-4773175E5AAC}" type="presParOf" srcId="{DDB66C5E-87BD-0645-84B3-9C5D7D1628D1}" destId="{A077C2FC-860F-D248-A9DF-74D0BB9AFE8D}" srcOrd="1" destOrd="0" presId="urn:microsoft.com/office/officeart/2009/3/layout/HorizontalOrganizationChart"/>
    <dgm:cxn modelId="{7E330E95-5E51-417A-AA05-0B052F9FD940}" type="presParOf" srcId="{C4303DF8-4393-9041-88F0-D82530EE7FE0}" destId="{3EB9398B-4BD5-E34D-A92F-961BFBCE75EA}" srcOrd="1" destOrd="0" presId="urn:microsoft.com/office/officeart/2009/3/layout/HorizontalOrganizationChart"/>
    <dgm:cxn modelId="{CF21740F-E4C6-451B-89EC-F334F2A11E71}" type="presParOf" srcId="{3EB9398B-4BD5-E34D-A92F-961BFBCE75EA}" destId="{19589CE5-C46B-A544-9EB9-2BF5477697AA}" srcOrd="0" destOrd="0" presId="urn:microsoft.com/office/officeart/2009/3/layout/HorizontalOrganizationChart"/>
    <dgm:cxn modelId="{020BEA32-87D0-4089-A514-F1B52BC971B8}" type="presParOf" srcId="{3EB9398B-4BD5-E34D-A92F-961BFBCE75EA}" destId="{6F70DAA2-6E79-F14C-87E6-7A204AC720E1}" srcOrd="1" destOrd="0" presId="urn:microsoft.com/office/officeart/2009/3/layout/HorizontalOrganizationChart"/>
    <dgm:cxn modelId="{F9E13378-7670-487B-9378-5F40D8F11F74}" type="presParOf" srcId="{6F70DAA2-6E79-F14C-87E6-7A204AC720E1}" destId="{D3D0F6DD-E456-2840-8BF9-0B7627EDD8F0}" srcOrd="0" destOrd="0" presId="urn:microsoft.com/office/officeart/2009/3/layout/HorizontalOrganizationChart"/>
    <dgm:cxn modelId="{95A0A18D-7352-4247-9BD3-CF1B2CCDF446}" type="presParOf" srcId="{D3D0F6DD-E456-2840-8BF9-0B7627EDD8F0}" destId="{14BDBE65-EF31-0B41-AD05-E169009A3E7B}" srcOrd="0" destOrd="0" presId="urn:microsoft.com/office/officeart/2009/3/layout/HorizontalOrganizationChart"/>
    <dgm:cxn modelId="{CCF8CC3D-8AAD-451A-B90D-20572FC8D2CC}" type="presParOf" srcId="{D3D0F6DD-E456-2840-8BF9-0B7627EDD8F0}" destId="{F940052B-C81A-8441-B759-FBDB91A22C2F}" srcOrd="1" destOrd="0" presId="urn:microsoft.com/office/officeart/2009/3/layout/HorizontalOrganizationChart"/>
    <dgm:cxn modelId="{BACB74B3-C976-4430-A4BC-02B1DA18CE43}" type="presParOf" srcId="{6F70DAA2-6E79-F14C-87E6-7A204AC720E1}" destId="{A691453A-A2F7-434E-A147-2A658F2A813E}" srcOrd="1" destOrd="0" presId="urn:microsoft.com/office/officeart/2009/3/layout/HorizontalOrganizationChart"/>
    <dgm:cxn modelId="{0C4DD16C-0AA5-4F60-A052-74A4BF4056EF}" type="presParOf" srcId="{6F70DAA2-6E79-F14C-87E6-7A204AC720E1}" destId="{FAE9E1A5-3324-9347-BDA7-2C8728ACA034}" srcOrd="2" destOrd="0" presId="urn:microsoft.com/office/officeart/2009/3/layout/HorizontalOrganizationChart"/>
    <dgm:cxn modelId="{2C09E504-71B3-44E3-982C-0FE197429288}" type="presParOf" srcId="{C4303DF8-4393-9041-88F0-D82530EE7FE0}" destId="{C3F2733F-B992-0547-9596-A3EA32899468}" srcOrd="2" destOrd="0" presId="urn:microsoft.com/office/officeart/2009/3/layout/HorizontalOrganizationChart"/>
    <dgm:cxn modelId="{51701B48-E76C-4E1D-81C7-8CE792FC3DAB}" type="presParOf" srcId="{5682D6F2-5F8B-6D4E-A42B-BDEB9724EDEE}" destId="{1E795667-386F-2841-A6AE-F7F909030781}" srcOrd="4" destOrd="0" presId="urn:microsoft.com/office/officeart/2009/3/layout/HorizontalOrganizationChart"/>
    <dgm:cxn modelId="{A2DB3A1E-908D-4542-93A0-52BA80D5668C}" type="presParOf" srcId="{5682D6F2-5F8B-6D4E-A42B-BDEB9724EDEE}" destId="{28891440-EFEA-6C41-BC8E-01FBE5883DA4}" srcOrd="5" destOrd="0" presId="urn:microsoft.com/office/officeart/2009/3/layout/HorizontalOrganizationChart"/>
    <dgm:cxn modelId="{BE7E1985-4ACE-4D17-9255-D6C26C236673}" type="presParOf" srcId="{28891440-EFEA-6C41-BC8E-01FBE5883DA4}" destId="{268B4E27-A5BB-244D-BA02-769E97AF2AA4}" srcOrd="0" destOrd="0" presId="urn:microsoft.com/office/officeart/2009/3/layout/HorizontalOrganizationChart"/>
    <dgm:cxn modelId="{66D5419C-AF56-4934-AE9B-23774BD0CA1B}" type="presParOf" srcId="{268B4E27-A5BB-244D-BA02-769E97AF2AA4}" destId="{79EB8D9E-15C4-DE4C-B454-E126F17D4421}" srcOrd="0" destOrd="0" presId="urn:microsoft.com/office/officeart/2009/3/layout/HorizontalOrganizationChart"/>
    <dgm:cxn modelId="{6F96A9A3-2434-47D5-AEF1-F3D86CB477DB}" type="presParOf" srcId="{268B4E27-A5BB-244D-BA02-769E97AF2AA4}" destId="{DE29F3BC-5329-B547-B623-07938B84284C}" srcOrd="1" destOrd="0" presId="urn:microsoft.com/office/officeart/2009/3/layout/HorizontalOrganizationChart"/>
    <dgm:cxn modelId="{22CF4373-D651-4EB8-B76B-BBF471B7F6FB}" type="presParOf" srcId="{28891440-EFEA-6C41-BC8E-01FBE5883DA4}" destId="{003166BA-943A-164E-8DEC-914F61A2559F}" srcOrd="1" destOrd="0" presId="urn:microsoft.com/office/officeart/2009/3/layout/HorizontalOrganizationChart"/>
    <dgm:cxn modelId="{7BA52D22-1BE4-42FF-96DE-6FC8F80A4F7C}" type="presParOf" srcId="{003166BA-943A-164E-8DEC-914F61A2559F}" destId="{C401E3FF-D1FD-0F46-9920-2FE88F8BF3B4}" srcOrd="0" destOrd="0" presId="urn:microsoft.com/office/officeart/2009/3/layout/HorizontalOrganizationChart"/>
    <dgm:cxn modelId="{F9C3ADB7-BB4D-4184-81B0-4CDDABC668A2}" type="presParOf" srcId="{003166BA-943A-164E-8DEC-914F61A2559F}" destId="{FDB7E75C-86FC-B84E-8CD6-A5A8BC7D08DD}" srcOrd="1" destOrd="0" presId="urn:microsoft.com/office/officeart/2009/3/layout/HorizontalOrganizationChart"/>
    <dgm:cxn modelId="{5C65071D-9BAE-436E-A08B-C4AB24302A93}" type="presParOf" srcId="{FDB7E75C-86FC-B84E-8CD6-A5A8BC7D08DD}" destId="{CE23CF14-7612-DB48-9C58-FE9A92EC540A}" srcOrd="0" destOrd="0" presId="urn:microsoft.com/office/officeart/2009/3/layout/HorizontalOrganizationChart"/>
    <dgm:cxn modelId="{C316B5C6-7000-43C9-AA2B-8F00EC527975}" type="presParOf" srcId="{CE23CF14-7612-DB48-9C58-FE9A92EC540A}" destId="{EB6542F5-53D5-2548-9701-C440876E0465}" srcOrd="0" destOrd="0" presId="urn:microsoft.com/office/officeart/2009/3/layout/HorizontalOrganizationChart"/>
    <dgm:cxn modelId="{D1ECCF35-1F8B-40E2-B656-76BA21CE9BE4}" type="presParOf" srcId="{CE23CF14-7612-DB48-9C58-FE9A92EC540A}" destId="{34433D5E-C047-934C-B226-4D6192609DFF}" srcOrd="1" destOrd="0" presId="urn:microsoft.com/office/officeart/2009/3/layout/HorizontalOrganizationChart"/>
    <dgm:cxn modelId="{2137E6C8-FF79-40EF-A1A4-0841B6F2F026}" type="presParOf" srcId="{FDB7E75C-86FC-B84E-8CD6-A5A8BC7D08DD}" destId="{4C7387ED-BBE8-9248-BD30-0ADE53E78D73}" srcOrd="1" destOrd="0" presId="urn:microsoft.com/office/officeart/2009/3/layout/HorizontalOrganizationChart"/>
    <dgm:cxn modelId="{67355286-830C-4773-A996-775D6B19A7C1}" type="presParOf" srcId="{FDB7E75C-86FC-B84E-8CD6-A5A8BC7D08DD}" destId="{7BF90FDF-1E1A-5C4C-B529-A3A565DB5F39}" srcOrd="2" destOrd="0" presId="urn:microsoft.com/office/officeart/2009/3/layout/HorizontalOrganizationChart"/>
    <dgm:cxn modelId="{C002D706-4B14-4F47-9F75-38C64965AA0A}" type="presParOf" srcId="{28891440-EFEA-6C41-BC8E-01FBE5883DA4}" destId="{CE2A5613-94E4-3B49-845A-C53A5CC08F25}" srcOrd="2" destOrd="0" presId="urn:microsoft.com/office/officeart/2009/3/layout/HorizontalOrganizationChart"/>
    <dgm:cxn modelId="{60B889AB-1546-4652-8490-D863B78D64EE}" type="presParOf" srcId="{5682D6F2-5F8B-6D4E-A42B-BDEB9724EDEE}" destId="{7547FA2E-7DCC-4516-AC2C-B270192935A6}" srcOrd="6" destOrd="0" presId="urn:microsoft.com/office/officeart/2009/3/layout/HorizontalOrganizationChart"/>
    <dgm:cxn modelId="{E0514307-EF15-45FF-B759-2D7110EAE38E}" type="presParOf" srcId="{5682D6F2-5F8B-6D4E-A42B-BDEB9724EDEE}" destId="{98D242DB-2C07-428E-A9B0-11D1EC765B6D}" srcOrd="7" destOrd="0" presId="urn:microsoft.com/office/officeart/2009/3/layout/HorizontalOrganizationChart"/>
    <dgm:cxn modelId="{13FCFDEA-5284-4ECA-8043-19A624E4D553}" type="presParOf" srcId="{98D242DB-2C07-428E-A9B0-11D1EC765B6D}" destId="{4C660CCB-9078-425A-A2E9-75ED7B082A10}" srcOrd="0" destOrd="0" presId="urn:microsoft.com/office/officeart/2009/3/layout/HorizontalOrganizationChart"/>
    <dgm:cxn modelId="{F6F9B377-FDA9-4FC1-A475-54661654E6E7}" type="presParOf" srcId="{4C660CCB-9078-425A-A2E9-75ED7B082A10}" destId="{B9C5570C-C4A6-4BDA-A727-65E47DA9DE25}" srcOrd="0" destOrd="0" presId="urn:microsoft.com/office/officeart/2009/3/layout/HorizontalOrganizationChart"/>
    <dgm:cxn modelId="{A91E95EB-498C-4A47-AC87-931BF1C7CFC0}" type="presParOf" srcId="{4C660CCB-9078-425A-A2E9-75ED7B082A10}" destId="{21F94FC0-AECA-4B87-BF1C-2D6F58F9D3AB}" srcOrd="1" destOrd="0" presId="urn:microsoft.com/office/officeart/2009/3/layout/HorizontalOrganizationChart"/>
    <dgm:cxn modelId="{359243CA-600D-4D98-80FC-5D6A6979423B}" type="presParOf" srcId="{98D242DB-2C07-428E-A9B0-11D1EC765B6D}" destId="{FD99ABDD-1E7C-4BCF-AA66-DA4B76488667}" srcOrd="1" destOrd="0" presId="urn:microsoft.com/office/officeart/2009/3/layout/HorizontalOrganizationChart"/>
    <dgm:cxn modelId="{418836A7-68CB-4080-BA04-CB50E87AC326}" type="presParOf" srcId="{FD99ABDD-1E7C-4BCF-AA66-DA4B76488667}" destId="{D50CF69A-608F-4F5E-8867-3BAD76A1E7A7}" srcOrd="0" destOrd="0" presId="urn:microsoft.com/office/officeart/2009/3/layout/HorizontalOrganizationChart"/>
    <dgm:cxn modelId="{407BABF3-ECFA-40E5-A027-DA652F5B3AEB}" type="presParOf" srcId="{FD99ABDD-1E7C-4BCF-AA66-DA4B76488667}" destId="{204D3BD0-B85E-4CAE-9062-1EE5BA080F12}" srcOrd="1" destOrd="0" presId="urn:microsoft.com/office/officeart/2009/3/layout/HorizontalOrganizationChart"/>
    <dgm:cxn modelId="{6724ED0D-8062-4D9B-8F15-A4D05DFF9503}" type="presParOf" srcId="{204D3BD0-B85E-4CAE-9062-1EE5BA080F12}" destId="{0E9C8A36-3B9F-4385-ABCA-1342A8B86324}" srcOrd="0" destOrd="0" presId="urn:microsoft.com/office/officeart/2009/3/layout/HorizontalOrganizationChart"/>
    <dgm:cxn modelId="{02B6D612-C021-4506-B4D5-84D66397D822}" type="presParOf" srcId="{0E9C8A36-3B9F-4385-ABCA-1342A8B86324}" destId="{9642FCDB-B90A-47E4-8AC7-7AF26EDB9481}" srcOrd="0" destOrd="0" presId="urn:microsoft.com/office/officeart/2009/3/layout/HorizontalOrganizationChart"/>
    <dgm:cxn modelId="{CF1D30C0-9236-4D1C-9139-E92958591B02}" type="presParOf" srcId="{0E9C8A36-3B9F-4385-ABCA-1342A8B86324}" destId="{B49F24AA-F1B6-461A-A02E-89C876F08B76}" srcOrd="1" destOrd="0" presId="urn:microsoft.com/office/officeart/2009/3/layout/HorizontalOrganizationChart"/>
    <dgm:cxn modelId="{E87A0599-C7E2-47AD-9E8F-838A1626A27C}" type="presParOf" srcId="{204D3BD0-B85E-4CAE-9062-1EE5BA080F12}" destId="{C7CA4DFB-6518-45D9-A1CA-5B515EE3C879}" srcOrd="1" destOrd="0" presId="urn:microsoft.com/office/officeart/2009/3/layout/HorizontalOrganizationChart"/>
    <dgm:cxn modelId="{31670121-1877-4359-807F-9C3E3879C3B6}" type="presParOf" srcId="{204D3BD0-B85E-4CAE-9062-1EE5BA080F12}" destId="{429118A2-9FC7-4803-AE66-E1CAD18EF580}" srcOrd="2" destOrd="0" presId="urn:microsoft.com/office/officeart/2009/3/layout/HorizontalOrganizationChart"/>
    <dgm:cxn modelId="{764B9F24-FDD3-4704-B945-B946B9305966}" type="presParOf" srcId="{98D242DB-2C07-428E-A9B0-11D1EC765B6D}" destId="{ADD83FCC-7CBA-4518-95D2-26F6A33F7745}" srcOrd="2" destOrd="0" presId="urn:microsoft.com/office/officeart/2009/3/layout/HorizontalOrganizationChart"/>
    <dgm:cxn modelId="{99EE25BC-58E7-4CF0-B5EB-FF173B17DF7F}" type="presParOf" srcId="{5682D6F2-5F8B-6D4E-A42B-BDEB9724EDEE}" destId="{E736A553-AC0F-415C-A895-CC5775F316A3}" srcOrd="8" destOrd="0" presId="urn:microsoft.com/office/officeart/2009/3/layout/HorizontalOrganizationChart"/>
    <dgm:cxn modelId="{B5FF9252-C1EA-4F62-8F26-12DF8B4EFD28}" type="presParOf" srcId="{5682D6F2-5F8B-6D4E-A42B-BDEB9724EDEE}" destId="{064ACA3B-956E-44AD-9080-B4BA271668CD}" srcOrd="9" destOrd="0" presId="urn:microsoft.com/office/officeart/2009/3/layout/HorizontalOrganizationChart"/>
    <dgm:cxn modelId="{02D6F1C7-3AF7-47D8-9372-A234398F9A49}" type="presParOf" srcId="{064ACA3B-956E-44AD-9080-B4BA271668CD}" destId="{929C01A9-FBA4-462B-AB1E-96A15F3736F8}" srcOrd="0" destOrd="0" presId="urn:microsoft.com/office/officeart/2009/3/layout/HorizontalOrganizationChart"/>
    <dgm:cxn modelId="{C31A4AE4-E266-43BF-A675-5D800790F8AF}" type="presParOf" srcId="{929C01A9-FBA4-462B-AB1E-96A15F3736F8}" destId="{0D77E1AB-5B6B-444D-950F-0FA6368C9758}" srcOrd="0" destOrd="0" presId="urn:microsoft.com/office/officeart/2009/3/layout/HorizontalOrganizationChart"/>
    <dgm:cxn modelId="{56F0CBD0-8ED0-4615-8153-2636EADF174A}" type="presParOf" srcId="{929C01A9-FBA4-462B-AB1E-96A15F3736F8}" destId="{D7BAEC0E-3537-474F-B067-309DDEF9CBDF}" srcOrd="1" destOrd="0" presId="urn:microsoft.com/office/officeart/2009/3/layout/HorizontalOrganizationChart"/>
    <dgm:cxn modelId="{977A6742-6444-49A5-9C5F-785A39028F8B}" type="presParOf" srcId="{064ACA3B-956E-44AD-9080-B4BA271668CD}" destId="{FD7AC326-2D68-401C-BC37-D141C316D788}" srcOrd="1" destOrd="0" presId="urn:microsoft.com/office/officeart/2009/3/layout/HorizontalOrganizationChart"/>
    <dgm:cxn modelId="{A23E680C-4B72-428F-A1F5-E534B5B8A824}" type="presParOf" srcId="{FD7AC326-2D68-401C-BC37-D141C316D788}" destId="{97B0AEA0-7F0E-4A72-AEB6-55175F4F3485}" srcOrd="0" destOrd="0" presId="urn:microsoft.com/office/officeart/2009/3/layout/HorizontalOrganizationChart"/>
    <dgm:cxn modelId="{62AA27C1-774C-489A-93D6-8FFC062E7133}" type="presParOf" srcId="{FD7AC326-2D68-401C-BC37-D141C316D788}" destId="{E34DE3B9-D5FD-4705-BF42-42A5F07F5BE5}" srcOrd="1" destOrd="0" presId="urn:microsoft.com/office/officeart/2009/3/layout/HorizontalOrganizationChart"/>
    <dgm:cxn modelId="{D089F127-94F4-46E0-B759-10284420A780}" type="presParOf" srcId="{E34DE3B9-D5FD-4705-BF42-42A5F07F5BE5}" destId="{721AB2D7-8F90-4990-8119-B8199312FFF8}" srcOrd="0" destOrd="0" presId="urn:microsoft.com/office/officeart/2009/3/layout/HorizontalOrganizationChart"/>
    <dgm:cxn modelId="{8DA2B0D0-2996-4235-86D3-CDF92E875989}" type="presParOf" srcId="{721AB2D7-8F90-4990-8119-B8199312FFF8}" destId="{10A93EF2-0D7F-4DDE-B048-64A7C8604765}" srcOrd="0" destOrd="0" presId="urn:microsoft.com/office/officeart/2009/3/layout/HorizontalOrganizationChart"/>
    <dgm:cxn modelId="{B8F713A6-3A94-4C98-8D08-D9F3B403BF65}" type="presParOf" srcId="{721AB2D7-8F90-4990-8119-B8199312FFF8}" destId="{AAEEC923-ED8C-4F71-8D41-F353E68D5684}" srcOrd="1" destOrd="0" presId="urn:microsoft.com/office/officeart/2009/3/layout/HorizontalOrganizationChart"/>
    <dgm:cxn modelId="{A1750E37-4971-43A7-BE29-C3D6FEC43920}" type="presParOf" srcId="{E34DE3B9-D5FD-4705-BF42-42A5F07F5BE5}" destId="{8FB144C3-4BA2-4D77-B093-0AF2D4910A23}" srcOrd="1" destOrd="0" presId="urn:microsoft.com/office/officeart/2009/3/layout/HorizontalOrganizationChart"/>
    <dgm:cxn modelId="{17EC482C-EC60-4806-A4BF-CBADB0C4CE85}" type="presParOf" srcId="{E34DE3B9-D5FD-4705-BF42-42A5F07F5BE5}" destId="{BF5598DC-CEF3-4FF2-8717-FCF2CFC71F72}" srcOrd="2" destOrd="0" presId="urn:microsoft.com/office/officeart/2009/3/layout/HorizontalOrganizationChart"/>
    <dgm:cxn modelId="{598E4829-3EAA-40E3-9BDC-038953C28A5F}" type="presParOf" srcId="{064ACA3B-956E-44AD-9080-B4BA271668CD}" destId="{1FCD6FF9-0422-4764-AE68-F5FDF3524B47}" srcOrd="2" destOrd="0" presId="urn:microsoft.com/office/officeart/2009/3/layout/HorizontalOrganizationChart"/>
    <dgm:cxn modelId="{514476F3-FAF7-4781-9DBA-45E187952AA3}" type="presParOf" srcId="{5682D6F2-5F8B-6D4E-A42B-BDEB9724EDEE}" destId="{AB1FFFE2-118B-4FAC-9A2D-8FA8E83959E0}" srcOrd="10" destOrd="0" presId="urn:microsoft.com/office/officeart/2009/3/layout/HorizontalOrganizationChart"/>
    <dgm:cxn modelId="{69C6505A-66EF-4A02-9046-96D4484E8512}" type="presParOf" srcId="{5682D6F2-5F8B-6D4E-A42B-BDEB9724EDEE}" destId="{45B05C1D-A03F-4568-8EE0-291B40FBF94E}" srcOrd="11" destOrd="0" presId="urn:microsoft.com/office/officeart/2009/3/layout/HorizontalOrganizationChart"/>
    <dgm:cxn modelId="{24A1556F-C2AF-4CEE-A63E-71195A31C834}" type="presParOf" srcId="{45B05C1D-A03F-4568-8EE0-291B40FBF94E}" destId="{7609B961-DB54-411C-B448-65A0E7E07E60}" srcOrd="0" destOrd="0" presId="urn:microsoft.com/office/officeart/2009/3/layout/HorizontalOrganizationChart"/>
    <dgm:cxn modelId="{6CE905B6-905F-4B6F-9A93-948E4FA6B55F}" type="presParOf" srcId="{7609B961-DB54-411C-B448-65A0E7E07E60}" destId="{BD11E58D-E8F2-4001-A8F0-210D44C0A1E0}" srcOrd="0" destOrd="0" presId="urn:microsoft.com/office/officeart/2009/3/layout/HorizontalOrganizationChart"/>
    <dgm:cxn modelId="{9E181BA5-4776-4475-ABA4-CA9319ECB79B}" type="presParOf" srcId="{7609B961-DB54-411C-B448-65A0E7E07E60}" destId="{C5F4F68A-1A7D-42BC-8DCD-63486929D730}" srcOrd="1" destOrd="0" presId="urn:microsoft.com/office/officeart/2009/3/layout/HorizontalOrganizationChart"/>
    <dgm:cxn modelId="{82381CBE-EF16-440D-8114-8858F2FEACBB}" type="presParOf" srcId="{45B05C1D-A03F-4568-8EE0-291B40FBF94E}" destId="{78B2B685-20CD-48C6-92A3-3686ABAD217B}" srcOrd="1" destOrd="0" presId="urn:microsoft.com/office/officeart/2009/3/layout/HorizontalOrganizationChart"/>
    <dgm:cxn modelId="{39B512FB-2C06-4005-8B0D-78FCE06A8786}" type="presParOf" srcId="{78B2B685-20CD-48C6-92A3-3686ABAD217B}" destId="{A4C8975B-1371-4C0A-BDEA-7C04D429A97D}" srcOrd="0" destOrd="0" presId="urn:microsoft.com/office/officeart/2009/3/layout/HorizontalOrganizationChart"/>
    <dgm:cxn modelId="{EBE29E92-C344-4AD9-9CAA-8C2A6C187B66}" type="presParOf" srcId="{78B2B685-20CD-48C6-92A3-3686ABAD217B}" destId="{6698600D-6F04-47CD-8EA3-15954F8D3CFC}" srcOrd="1" destOrd="0" presId="urn:microsoft.com/office/officeart/2009/3/layout/HorizontalOrganizationChart"/>
    <dgm:cxn modelId="{6E2B4A78-6AB7-4E7E-A23E-6F6D57BF6452}" type="presParOf" srcId="{6698600D-6F04-47CD-8EA3-15954F8D3CFC}" destId="{863F7747-C41B-46AC-9C04-4D20CB7B72F0}" srcOrd="0" destOrd="0" presId="urn:microsoft.com/office/officeart/2009/3/layout/HorizontalOrganizationChart"/>
    <dgm:cxn modelId="{7B17ACA9-4F0E-4456-810B-B3F6B2C355D5}" type="presParOf" srcId="{863F7747-C41B-46AC-9C04-4D20CB7B72F0}" destId="{E53E9894-050A-4295-BF04-3A0AE59A5E4E}" srcOrd="0" destOrd="0" presId="urn:microsoft.com/office/officeart/2009/3/layout/HorizontalOrganizationChart"/>
    <dgm:cxn modelId="{4D6B25C1-893C-4C5D-B14E-42BF58A4CABE}" type="presParOf" srcId="{863F7747-C41B-46AC-9C04-4D20CB7B72F0}" destId="{02D74F1C-4D5E-41DC-906B-4E8D4A2A31CC}" srcOrd="1" destOrd="0" presId="urn:microsoft.com/office/officeart/2009/3/layout/HorizontalOrganizationChart"/>
    <dgm:cxn modelId="{8CC17BD9-0E2E-40E5-846A-539AFEFE1B22}" type="presParOf" srcId="{6698600D-6F04-47CD-8EA3-15954F8D3CFC}" destId="{4A49A99D-17F8-45AA-874E-37586D41B853}" srcOrd="1" destOrd="0" presId="urn:microsoft.com/office/officeart/2009/3/layout/HorizontalOrganizationChart"/>
    <dgm:cxn modelId="{57D59E60-3892-4DDB-9071-E10BF158B798}" type="presParOf" srcId="{6698600D-6F04-47CD-8EA3-15954F8D3CFC}" destId="{C301C271-8BDE-4689-9419-5BC90A37A1F5}" srcOrd="2" destOrd="0" presId="urn:microsoft.com/office/officeart/2009/3/layout/HorizontalOrganizationChart"/>
    <dgm:cxn modelId="{9BCE5E04-45A3-475F-85F6-F4990B43E798}" type="presParOf" srcId="{45B05C1D-A03F-4568-8EE0-291B40FBF94E}" destId="{B779C75C-ABCE-4DB9-B8D3-C1A7C196193E}" srcOrd="2" destOrd="0" presId="urn:microsoft.com/office/officeart/2009/3/layout/HorizontalOrganizationChart"/>
    <dgm:cxn modelId="{65E655AE-9C04-4BAD-8BE4-C0761DE2D835}" type="presParOf" srcId="{7DAEB4CE-203A-9A40-8076-6739C70D61EB}" destId="{C46F72C8-46D6-0246-8F66-599517D54CD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E25D95-147F-1645-8310-2E5004C64A41}" type="doc">
      <dgm:prSet loTypeId="urn:microsoft.com/office/officeart/2009/3/layout/HorizontalOrganizationChart" loCatId="relationship" qsTypeId="urn:microsoft.com/office/officeart/2005/8/quickstyle/simple4" qsCatId="simple" csTypeId="urn:microsoft.com/office/officeart/2005/8/colors/accent0_1" csCatId="mainScheme" phldr="1"/>
      <dgm:spPr/>
      <dgm:t>
        <a:bodyPr/>
        <a:lstStyle/>
        <a:p>
          <a:endParaRPr lang="en-US"/>
        </a:p>
      </dgm:t>
    </dgm:pt>
    <dgm:pt modelId="{CA30FD7D-685E-874D-91CA-71F9AF93D90C}">
      <dgm:prSet phldrT="[Text]" custT="1"/>
      <dgm:spPr/>
      <dgm:t>
        <a:bodyPr/>
        <a:lstStyle/>
        <a:p>
          <a:r>
            <a:rPr lang="en-US" sz="2000" dirty="0" err="1" smtClean="0">
              <a:latin typeface="Book Antiqua" charset="0"/>
              <a:ea typeface="Book Antiqua" charset="0"/>
              <a:cs typeface="Book Antiqua" charset="0"/>
            </a:rPr>
            <a:t>Synectics</a:t>
          </a:r>
          <a:r>
            <a:rPr lang="en-US" sz="2000" dirty="0" smtClean="0">
              <a:latin typeface="Book Antiqua" charset="0"/>
              <a:ea typeface="Book Antiqua" charset="0"/>
              <a:cs typeface="Book Antiqua" charset="0"/>
            </a:rPr>
            <a:t> for Making the Strange Familiar</a:t>
          </a:r>
          <a:endParaRPr lang="en-US" sz="2000" dirty="0">
            <a:latin typeface="Book Antiqua" charset="0"/>
            <a:ea typeface="Book Antiqua" charset="0"/>
            <a:cs typeface="Book Antiqua" charset="0"/>
          </a:endParaRPr>
        </a:p>
      </dgm:t>
    </dgm:pt>
    <dgm:pt modelId="{9C3A9132-74B6-B947-A6F3-11A5D3B51EBA}" type="parTrans" cxnId="{763265D7-82E6-C140-85E7-196FE43ED36E}">
      <dgm:prSet/>
      <dgm:spPr/>
      <dgm:t>
        <a:bodyPr/>
        <a:lstStyle/>
        <a:p>
          <a:endParaRPr lang="en-US"/>
        </a:p>
      </dgm:t>
    </dgm:pt>
    <dgm:pt modelId="{E23ABD41-38B5-6140-A501-9DEB4C16B4FA}" type="sibTrans" cxnId="{763265D7-82E6-C140-85E7-196FE43ED36E}">
      <dgm:prSet/>
      <dgm:spPr/>
      <dgm:t>
        <a:bodyPr/>
        <a:lstStyle/>
        <a:p>
          <a:endParaRPr lang="en-US"/>
        </a:p>
      </dgm:t>
    </dgm:pt>
    <dgm:pt modelId="{0DA1668D-2539-F441-BB3E-39817639A7FA}">
      <dgm:prSet custT="1"/>
      <dgm:spPr/>
      <dgm:t>
        <a:bodyPr anchor="ctr" anchorCtr="0"/>
        <a:lstStyle/>
        <a:p>
          <a:r>
            <a:rPr lang="en-US" sz="2000" dirty="0">
              <a:latin typeface="Book Antiqua" charset="0"/>
              <a:ea typeface="Book Antiqua" charset="0"/>
              <a:cs typeface="Book Antiqua" charset="0"/>
            </a:rPr>
            <a:t>Phase One</a:t>
          </a:r>
          <a:endParaRPr lang="en-US" sz="2000" baseline="0" dirty="0">
            <a:latin typeface="Book Antiqua" charset="0"/>
            <a:ea typeface="Book Antiqua" charset="0"/>
            <a:cs typeface="Book Antiqua" charset="0"/>
          </a:endParaRPr>
        </a:p>
        <a:p>
          <a:endParaRPr lang="en-US" sz="1000" dirty="0">
            <a:latin typeface="Book Antiqua" charset="0"/>
            <a:ea typeface="Book Antiqua" charset="0"/>
            <a:cs typeface="Book Antiqua" charset="0"/>
          </a:endParaRPr>
        </a:p>
      </dgm:t>
    </dgm:pt>
    <dgm:pt modelId="{B12F5ADF-F124-8642-A4CF-979B42B0E829}" type="parTrans" cxnId="{8B4D8541-7ADF-7C42-9CE1-52BCFC1219E6}">
      <dgm:prSet/>
      <dgm:spPr/>
      <dgm:t>
        <a:bodyPr/>
        <a:lstStyle/>
        <a:p>
          <a:endParaRPr lang="en-US"/>
        </a:p>
      </dgm:t>
    </dgm:pt>
    <dgm:pt modelId="{06042940-A1F7-8E48-B16F-8BDCC48D8C37}" type="sibTrans" cxnId="{8B4D8541-7ADF-7C42-9CE1-52BCFC1219E6}">
      <dgm:prSet/>
      <dgm:spPr/>
      <dgm:t>
        <a:bodyPr/>
        <a:lstStyle/>
        <a:p>
          <a:endParaRPr lang="en-US"/>
        </a:p>
      </dgm:t>
    </dgm:pt>
    <dgm:pt modelId="{387E8825-F60F-6B4C-86FF-130D3EF81441}">
      <dgm:prSet custT="1"/>
      <dgm:spPr/>
      <dgm:t>
        <a:bodyPr/>
        <a:lstStyle/>
        <a:p>
          <a:r>
            <a:rPr lang="en-US" sz="2000" dirty="0">
              <a:latin typeface="Book Antiqua" charset="0"/>
              <a:ea typeface="Book Antiqua" charset="0"/>
              <a:cs typeface="Book Antiqua" charset="0"/>
            </a:rPr>
            <a:t>Phase Two</a:t>
          </a:r>
        </a:p>
      </dgm:t>
    </dgm:pt>
    <dgm:pt modelId="{AC842F99-8597-1F4F-84FE-F4C33F34A757}" type="parTrans" cxnId="{37DC1577-5525-104B-AB1D-9FCAB12AC276}">
      <dgm:prSet/>
      <dgm:spPr/>
      <dgm:t>
        <a:bodyPr/>
        <a:lstStyle/>
        <a:p>
          <a:endParaRPr lang="en-US"/>
        </a:p>
      </dgm:t>
    </dgm:pt>
    <dgm:pt modelId="{CEF5ADA5-8D05-B541-B20C-2D65087E6695}" type="sibTrans" cxnId="{37DC1577-5525-104B-AB1D-9FCAB12AC276}">
      <dgm:prSet/>
      <dgm:spPr/>
      <dgm:t>
        <a:bodyPr/>
        <a:lstStyle/>
        <a:p>
          <a:endParaRPr lang="en-US"/>
        </a:p>
      </dgm:t>
    </dgm:pt>
    <dgm:pt modelId="{75AF49F5-447A-6A4C-9B63-78796B5F6CBC}">
      <dgm:prSet custT="1"/>
      <dgm:spPr/>
      <dgm:t>
        <a:bodyPr/>
        <a:lstStyle/>
        <a:p>
          <a:r>
            <a:rPr lang="en-US" sz="2000" dirty="0">
              <a:latin typeface="Book Antiqua" charset="0"/>
              <a:ea typeface="Book Antiqua" charset="0"/>
              <a:cs typeface="Book Antiqua" charset="0"/>
            </a:rPr>
            <a:t>Phase Three</a:t>
          </a:r>
        </a:p>
      </dgm:t>
    </dgm:pt>
    <dgm:pt modelId="{D0DF83D0-2025-0C4F-B364-A80D89641669}" type="parTrans" cxnId="{1ACA0C91-6CB8-6942-AF9B-408C84078346}">
      <dgm:prSet/>
      <dgm:spPr/>
      <dgm:t>
        <a:bodyPr/>
        <a:lstStyle/>
        <a:p>
          <a:endParaRPr lang="en-US"/>
        </a:p>
      </dgm:t>
    </dgm:pt>
    <dgm:pt modelId="{2709FB07-EC25-D243-8CAB-580E2F29227B}" type="sibTrans" cxnId="{1ACA0C91-6CB8-6942-AF9B-408C84078346}">
      <dgm:prSet/>
      <dgm:spPr/>
      <dgm:t>
        <a:bodyPr/>
        <a:lstStyle/>
        <a:p>
          <a:endParaRPr lang="en-US"/>
        </a:p>
      </dgm:t>
    </dgm:pt>
    <dgm:pt modelId="{1BF29E9C-7717-3542-9B91-B71D6EFF3444}">
      <dgm:prSet custT="1"/>
      <dgm:spPr/>
      <dgm:t>
        <a:bodyPr vert="horz" anchor="ctr" anchorCtr="0"/>
        <a:lstStyle/>
        <a:p>
          <a:pPr algn="ctr"/>
          <a:r>
            <a:rPr lang="en-US" sz="2000" dirty="0" smtClean="0">
              <a:latin typeface="Book Antiqua" charset="0"/>
              <a:ea typeface="Book Antiqua" charset="0"/>
              <a:cs typeface="Book Antiqua" charset="0"/>
            </a:rPr>
            <a:t>Substantive Input</a:t>
          </a:r>
          <a:endParaRPr lang="en-US" sz="2000" dirty="0">
            <a:latin typeface="Book Antiqua" charset="0"/>
            <a:ea typeface="Book Antiqua" charset="0"/>
            <a:cs typeface="Book Antiqua" charset="0"/>
          </a:endParaRPr>
        </a:p>
      </dgm:t>
    </dgm:pt>
    <dgm:pt modelId="{8C4323F3-BE1B-DE4D-A82A-B644CE8FB391}" type="parTrans" cxnId="{B9847CF9-5172-2949-9BE6-370062A31C66}">
      <dgm:prSet/>
      <dgm:spPr/>
      <dgm:t>
        <a:bodyPr/>
        <a:lstStyle/>
        <a:p>
          <a:endParaRPr lang="en-US"/>
        </a:p>
      </dgm:t>
    </dgm:pt>
    <dgm:pt modelId="{C7042C2F-83FF-D34A-9F96-D61500F6AF48}" type="sibTrans" cxnId="{B9847CF9-5172-2949-9BE6-370062A31C66}">
      <dgm:prSet/>
      <dgm:spPr/>
      <dgm:t>
        <a:bodyPr/>
        <a:lstStyle/>
        <a:p>
          <a:endParaRPr lang="en-US"/>
        </a:p>
      </dgm:t>
    </dgm:pt>
    <dgm:pt modelId="{BB5332C3-C8D1-7241-8C1D-A1555839017D}">
      <dgm:prSet custT="1"/>
      <dgm:spPr/>
      <dgm:t>
        <a:bodyPr/>
        <a:lstStyle/>
        <a:p>
          <a:pPr algn="ctr"/>
          <a:r>
            <a:rPr lang="en-US" sz="2000" dirty="0" smtClean="0">
              <a:latin typeface="Book Antiqua" charset="0"/>
              <a:ea typeface="Book Antiqua" charset="0"/>
              <a:cs typeface="Book Antiqua" charset="0"/>
            </a:rPr>
            <a:t>Direct Analogy</a:t>
          </a:r>
          <a:endParaRPr lang="en-US" sz="2000" dirty="0">
            <a:latin typeface="Book Antiqua" charset="0"/>
            <a:ea typeface="Book Antiqua" charset="0"/>
            <a:cs typeface="Book Antiqua" charset="0"/>
          </a:endParaRPr>
        </a:p>
        <a:p>
          <a:pPr algn="ctr"/>
          <a:endParaRPr lang="en-US" sz="1000" dirty="0">
            <a:latin typeface="Book Antiqua" charset="0"/>
            <a:ea typeface="Book Antiqua" charset="0"/>
            <a:cs typeface="Book Antiqua" charset="0"/>
          </a:endParaRPr>
        </a:p>
      </dgm:t>
    </dgm:pt>
    <dgm:pt modelId="{9E4BC71A-5DEC-4843-95A8-F3C5502F8E42}" type="parTrans" cxnId="{78DABB16-71BC-2F49-8C0F-235F295652BC}">
      <dgm:prSet/>
      <dgm:spPr/>
      <dgm:t>
        <a:bodyPr/>
        <a:lstStyle/>
        <a:p>
          <a:endParaRPr lang="en-US"/>
        </a:p>
      </dgm:t>
    </dgm:pt>
    <dgm:pt modelId="{19238312-8323-AA46-823B-748FB0F4AD51}" type="sibTrans" cxnId="{78DABB16-71BC-2F49-8C0F-235F295652BC}">
      <dgm:prSet/>
      <dgm:spPr/>
      <dgm:t>
        <a:bodyPr/>
        <a:lstStyle/>
        <a:p>
          <a:endParaRPr lang="en-US"/>
        </a:p>
      </dgm:t>
    </dgm:pt>
    <dgm:pt modelId="{099424FA-68E5-D548-89E2-F8E9072CA87B}">
      <dgm:prSet custT="1"/>
      <dgm:spPr/>
      <dgm:t>
        <a:bodyPr/>
        <a:lstStyle/>
        <a:p>
          <a:pPr algn="ctr"/>
          <a:r>
            <a:rPr lang="en-US" sz="2000" dirty="0" smtClean="0">
              <a:latin typeface="Book Antiqua" charset="0"/>
              <a:ea typeface="Book Antiqua" charset="0"/>
              <a:cs typeface="Book Antiqua" charset="0"/>
            </a:rPr>
            <a:t>Personal Analogy</a:t>
          </a:r>
          <a:endParaRPr lang="en-US" sz="2000" dirty="0">
            <a:latin typeface="Book Antiqua" charset="0"/>
            <a:ea typeface="Book Antiqua" charset="0"/>
            <a:cs typeface="Book Antiqua" charset="0"/>
          </a:endParaRPr>
        </a:p>
      </dgm:t>
    </dgm:pt>
    <dgm:pt modelId="{98F55BE2-4362-084E-8C42-D9EF71A37BBE}" type="parTrans" cxnId="{22E094E9-79B9-D041-91F3-A233621BA266}">
      <dgm:prSet/>
      <dgm:spPr/>
      <dgm:t>
        <a:bodyPr/>
        <a:lstStyle/>
        <a:p>
          <a:endParaRPr lang="en-US"/>
        </a:p>
      </dgm:t>
    </dgm:pt>
    <dgm:pt modelId="{5914E8A0-7F6F-B248-9542-7B72A647F25D}" type="sibTrans" cxnId="{22E094E9-79B9-D041-91F3-A233621BA266}">
      <dgm:prSet/>
      <dgm:spPr/>
      <dgm:t>
        <a:bodyPr/>
        <a:lstStyle/>
        <a:p>
          <a:endParaRPr lang="en-US"/>
        </a:p>
      </dgm:t>
    </dgm:pt>
    <dgm:pt modelId="{98F1F287-EE60-4F7E-A4C9-64C3EC1C2AF1}">
      <dgm:prSet custT="1"/>
      <dgm:spPr/>
      <dgm:t>
        <a:bodyPr/>
        <a:lstStyle/>
        <a:p>
          <a:r>
            <a:rPr lang="en-US" sz="2000" dirty="0" smtClean="0">
              <a:latin typeface="Book Antiqua" panose="02040602050305030304" pitchFamily="18" charset="0"/>
            </a:rPr>
            <a:t>Phase Four</a:t>
          </a:r>
          <a:endParaRPr lang="en-US" sz="2000" dirty="0">
            <a:latin typeface="Book Antiqua" panose="02040602050305030304" pitchFamily="18" charset="0"/>
          </a:endParaRPr>
        </a:p>
      </dgm:t>
    </dgm:pt>
    <dgm:pt modelId="{0D30207D-F14E-4779-AE48-EB691C0DB115}" type="parTrans" cxnId="{C019F6E9-CAFE-48DE-8697-6527533EB70B}">
      <dgm:prSet/>
      <dgm:spPr/>
      <dgm:t>
        <a:bodyPr/>
        <a:lstStyle/>
        <a:p>
          <a:endParaRPr lang="en-US"/>
        </a:p>
      </dgm:t>
    </dgm:pt>
    <dgm:pt modelId="{142B6CFB-CCE7-4E06-AC29-2500B005F361}" type="sibTrans" cxnId="{C019F6E9-CAFE-48DE-8697-6527533EB70B}">
      <dgm:prSet/>
      <dgm:spPr/>
      <dgm:t>
        <a:bodyPr/>
        <a:lstStyle/>
        <a:p>
          <a:endParaRPr lang="en-US"/>
        </a:p>
      </dgm:t>
    </dgm:pt>
    <dgm:pt modelId="{87909822-4C24-4A7C-A7D0-4A8C2EB92EFF}">
      <dgm:prSet custT="1"/>
      <dgm:spPr/>
      <dgm:t>
        <a:bodyPr/>
        <a:lstStyle/>
        <a:p>
          <a:r>
            <a:rPr lang="en-US" sz="2000" dirty="0" smtClean="0">
              <a:latin typeface="Book Antiqua" panose="02040602050305030304" pitchFamily="18" charset="0"/>
            </a:rPr>
            <a:t>Phase Five</a:t>
          </a:r>
          <a:endParaRPr lang="en-US" sz="2000" dirty="0">
            <a:latin typeface="Book Antiqua" panose="02040602050305030304" pitchFamily="18" charset="0"/>
          </a:endParaRPr>
        </a:p>
      </dgm:t>
    </dgm:pt>
    <dgm:pt modelId="{6D4A9C57-BF09-457C-B677-C3DA892D7940}" type="parTrans" cxnId="{9962E454-255F-468A-B412-54A3A2F6B223}">
      <dgm:prSet/>
      <dgm:spPr/>
      <dgm:t>
        <a:bodyPr/>
        <a:lstStyle/>
        <a:p>
          <a:endParaRPr lang="en-US"/>
        </a:p>
      </dgm:t>
    </dgm:pt>
    <dgm:pt modelId="{CD9501FB-F04C-4655-902A-172893D7F2DA}" type="sibTrans" cxnId="{9962E454-255F-468A-B412-54A3A2F6B223}">
      <dgm:prSet/>
      <dgm:spPr/>
      <dgm:t>
        <a:bodyPr/>
        <a:lstStyle/>
        <a:p>
          <a:endParaRPr lang="en-US"/>
        </a:p>
      </dgm:t>
    </dgm:pt>
    <dgm:pt modelId="{E2E50EC2-BA3F-4CC0-A4D1-7D68FBF70ED8}">
      <dgm:prSet custT="1"/>
      <dgm:spPr/>
      <dgm:t>
        <a:bodyPr/>
        <a:lstStyle/>
        <a:p>
          <a:r>
            <a:rPr lang="en-US" sz="2000" dirty="0" smtClean="0">
              <a:latin typeface="Book Antiqua" panose="02040602050305030304" pitchFamily="18" charset="0"/>
            </a:rPr>
            <a:t>Phase Six</a:t>
          </a:r>
          <a:endParaRPr lang="en-US" sz="2000" dirty="0">
            <a:latin typeface="Book Antiqua" panose="02040602050305030304" pitchFamily="18" charset="0"/>
          </a:endParaRPr>
        </a:p>
      </dgm:t>
    </dgm:pt>
    <dgm:pt modelId="{96F18464-DBB6-4CDB-8E2E-A8C5FF1F7455}" type="parTrans" cxnId="{4F3A624C-24CC-4216-A26B-D601190D5D9C}">
      <dgm:prSet/>
      <dgm:spPr/>
      <dgm:t>
        <a:bodyPr/>
        <a:lstStyle/>
        <a:p>
          <a:endParaRPr lang="en-US"/>
        </a:p>
      </dgm:t>
    </dgm:pt>
    <dgm:pt modelId="{084E40E0-030A-4B87-95D8-8FB2F4DE393C}" type="sibTrans" cxnId="{4F3A624C-24CC-4216-A26B-D601190D5D9C}">
      <dgm:prSet/>
      <dgm:spPr/>
      <dgm:t>
        <a:bodyPr/>
        <a:lstStyle/>
        <a:p>
          <a:endParaRPr lang="en-US"/>
        </a:p>
      </dgm:t>
    </dgm:pt>
    <dgm:pt modelId="{80421E6B-F95E-4C86-8B74-F23C70C8B391}">
      <dgm:prSet custT="1"/>
      <dgm:spPr/>
      <dgm:t>
        <a:bodyPr/>
        <a:lstStyle/>
        <a:p>
          <a:r>
            <a:rPr lang="en-US" sz="2000" dirty="0" smtClean="0">
              <a:latin typeface="Book Antiqua" panose="02040602050305030304" pitchFamily="18" charset="0"/>
            </a:rPr>
            <a:t>Comparing Analogies</a:t>
          </a:r>
          <a:endParaRPr lang="en-US" sz="2000" dirty="0">
            <a:latin typeface="Book Antiqua" panose="02040602050305030304" pitchFamily="18" charset="0"/>
          </a:endParaRPr>
        </a:p>
      </dgm:t>
    </dgm:pt>
    <dgm:pt modelId="{F396DCE3-4260-4CDC-A2DA-65E96443B150}" type="parTrans" cxnId="{7AE14C5F-1A4D-491D-8E2E-1ACEF79C5E96}">
      <dgm:prSet/>
      <dgm:spPr/>
      <dgm:t>
        <a:bodyPr/>
        <a:lstStyle/>
        <a:p>
          <a:endParaRPr lang="en-US"/>
        </a:p>
      </dgm:t>
    </dgm:pt>
    <dgm:pt modelId="{6287BF76-6B2F-4BB8-BD3A-D7F88939FD27}" type="sibTrans" cxnId="{7AE14C5F-1A4D-491D-8E2E-1ACEF79C5E96}">
      <dgm:prSet/>
      <dgm:spPr/>
      <dgm:t>
        <a:bodyPr/>
        <a:lstStyle/>
        <a:p>
          <a:endParaRPr lang="en-US"/>
        </a:p>
      </dgm:t>
    </dgm:pt>
    <dgm:pt modelId="{6C5A8F41-FAF0-40DE-98BC-F971596F698B}">
      <dgm:prSet custT="1"/>
      <dgm:spPr/>
      <dgm:t>
        <a:bodyPr/>
        <a:lstStyle/>
        <a:p>
          <a:r>
            <a:rPr lang="en-US" sz="2000" dirty="0" smtClean="0">
              <a:latin typeface="Book Antiqua" panose="02040602050305030304" pitchFamily="18" charset="0"/>
            </a:rPr>
            <a:t>Explaining Differences</a:t>
          </a:r>
          <a:endParaRPr lang="en-US" sz="2000" dirty="0">
            <a:latin typeface="Book Antiqua" panose="02040602050305030304" pitchFamily="18" charset="0"/>
          </a:endParaRPr>
        </a:p>
      </dgm:t>
    </dgm:pt>
    <dgm:pt modelId="{B002FA42-6CC8-4438-BF06-E8BB2C3DEDE7}" type="parTrans" cxnId="{5BC87ED8-F26D-4631-ADFD-FCEB5D890912}">
      <dgm:prSet/>
      <dgm:spPr/>
      <dgm:t>
        <a:bodyPr/>
        <a:lstStyle/>
        <a:p>
          <a:endParaRPr lang="en-US"/>
        </a:p>
      </dgm:t>
    </dgm:pt>
    <dgm:pt modelId="{43CBE323-2A38-4545-926C-3452DDE09CBC}" type="sibTrans" cxnId="{5BC87ED8-F26D-4631-ADFD-FCEB5D890912}">
      <dgm:prSet/>
      <dgm:spPr/>
      <dgm:t>
        <a:bodyPr/>
        <a:lstStyle/>
        <a:p>
          <a:endParaRPr lang="en-US"/>
        </a:p>
      </dgm:t>
    </dgm:pt>
    <dgm:pt modelId="{83A5B9E6-86D8-48CF-AA54-2446BFA28683}">
      <dgm:prSet custT="1"/>
      <dgm:spPr/>
      <dgm:t>
        <a:bodyPr/>
        <a:lstStyle/>
        <a:p>
          <a:r>
            <a:rPr lang="en-US" sz="2000" dirty="0" smtClean="0">
              <a:latin typeface="Book Antiqua" panose="02040602050305030304" pitchFamily="18" charset="0"/>
            </a:rPr>
            <a:t>Exploration</a:t>
          </a:r>
          <a:endParaRPr lang="en-US" sz="2000" dirty="0">
            <a:latin typeface="Book Antiqua" panose="02040602050305030304" pitchFamily="18" charset="0"/>
          </a:endParaRPr>
        </a:p>
      </dgm:t>
    </dgm:pt>
    <dgm:pt modelId="{96D4BB1B-660F-4EDC-A407-7FBA68271E8C}" type="parTrans" cxnId="{2212604D-5CFE-48A6-A987-A1D246DC43A2}">
      <dgm:prSet/>
      <dgm:spPr/>
      <dgm:t>
        <a:bodyPr/>
        <a:lstStyle/>
        <a:p>
          <a:endParaRPr lang="en-US"/>
        </a:p>
      </dgm:t>
    </dgm:pt>
    <dgm:pt modelId="{1166474C-5D33-46EE-9D54-72FECC2CEFB1}" type="sibTrans" cxnId="{2212604D-5CFE-48A6-A987-A1D246DC43A2}">
      <dgm:prSet/>
      <dgm:spPr/>
      <dgm:t>
        <a:bodyPr/>
        <a:lstStyle/>
        <a:p>
          <a:endParaRPr lang="en-US"/>
        </a:p>
      </dgm:t>
    </dgm:pt>
    <dgm:pt modelId="{35B7CEA1-F6B9-4D5C-80A1-38522464C6D8}">
      <dgm:prSet custT="1"/>
      <dgm:spPr/>
      <dgm:t>
        <a:bodyPr/>
        <a:lstStyle/>
        <a:p>
          <a:r>
            <a:rPr lang="en-US" sz="2000" dirty="0" smtClean="0">
              <a:latin typeface="Book Antiqua" panose="02040602050305030304" pitchFamily="18" charset="0"/>
            </a:rPr>
            <a:t>Phase Seven</a:t>
          </a:r>
          <a:endParaRPr lang="en-US" sz="2000" dirty="0">
            <a:latin typeface="Book Antiqua" panose="02040602050305030304" pitchFamily="18" charset="0"/>
          </a:endParaRPr>
        </a:p>
      </dgm:t>
    </dgm:pt>
    <dgm:pt modelId="{90322A17-D9E0-445C-8D03-78697E0F9EB5}" type="parTrans" cxnId="{B9F4F22F-C41C-412C-BA90-28F37B0242C1}">
      <dgm:prSet/>
      <dgm:spPr/>
      <dgm:t>
        <a:bodyPr/>
        <a:lstStyle/>
        <a:p>
          <a:endParaRPr lang="en-US"/>
        </a:p>
      </dgm:t>
    </dgm:pt>
    <dgm:pt modelId="{01B91343-1223-4CFA-BF96-DBB27DA6358A}" type="sibTrans" cxnId="{B9F4F22F-C41C-412C-BA90-28F37B0242C1}">
      <dgm:prSet/>
      <dgm:spPr/>
      <dgm:t>
        <a:bodyPr/>
        <a:lstStyle/>
        <a:p>
          <a:endParaRPr lang="en-US"/>
        </a:p>
      </dgm:t>
    </dgm:pt>
    <dgm:pt modelId="{D516F941-5903-4A2F-B44F-141E621EED53}">
      <dgm:prSet custT="1"/>
      <dgm:spPr/>
      <dgm:t>
        <a:bodyPr/>
        <a:lstStyle/>
        <a:p>
          <a:r>
            <a:rPr lang="en-US" sz="2000" dirty="0" smtClean="0">
              <a:latin typeface="Book Antiqua" panose="02040602050305030304" pitchFamily="18" charset="0"/>
            </a:rPr>
            <a:t>Generating Analogy</a:t>
          </a:r>
          <a:endParaRPr lang="en-US" sz="2000" dirty="0">
            <a:latin typeface="Book Antiqua" panose="02040602050305030304" pitchFamily="18" charset="0"/>
          </a:endParaRPr>
        </a:p>
      </dgm:t>
    </dgm:pt>
    <dgm:pt modelId="{612D0D18-8DA5-4705-B201-DE30861CDF26}" type="parTrans" cxnId="{2F28B4DD-5982-4636-88C3-E24180F53F95}">
      <dgm:prSet/>
      <dgm:spPr/>
      <dgm:t>
        <a:bodyPr/>
        <a:lstStyle/>
        <a:p>
          <a:endParaRPr lang="en-US"/>
        </a:p>
      </dgm:t>
    </dgm:pt>
    <dgm:pt modelId="{4FAD1B61-9BE0-4F66-86FB-CCE5EB66DEA5}" type="sibTrans" cxnId="{2F28B4DD-5982-4636-88C3-E24180F53F95}">
      <dgm:prSet/>
      <dgm:spPr/>
      <dgm:t>
        <a:bodyPr/>
        <a:lstStyle/>
        <a:p>
          <a:endParaRPr lang="en-US"/>
        </a:p>
      </dgm:t>
    </dgm:pt>
    <dgm:pt modelId="{6C049667-DD2A-B342-9943-4A4BF61AE353}" type="pres">
      <dgm:prSet presAssocID="{F1E25D95-147F-1645-8310-2E5004C64A41}" presName="hierChild1" presStyleCnt="0">
        <dgm:presLayoutVars>
          <dgm:orgChart val="1"/>
          <dgm:chPref val="1"/>
          <dgm:dir/>
          <dgm:animOne val="branch"/>
          <dgm:animLvl val="lvl"/>
          <dgm:resizeHandles/>
        </dgm:presLayoutVars>
      </dgm:prSet>
      <dgm:spPr/>
      <dgm:t>
        <a:bodyPr/>
        <a:lstStyle/>
        <a:p>
          <a:endParaRPr lang="en-US"/>
        </a:p>
      </dgm:t>
    </dgm:pt>
    <dgm:pt modelId="{7DAEB4CE-203A-9A40-8076-6739C70D61EB}" type="pres">
      <dgm:prSet presAssocID="{CA30FD7D-685E-874D-91CA-71F9AF93D90C}" presName="hierRoot1" presStyleCnt="0">
        <dgm:presLayoutVars>
          <dgm:hierBranch val="init"/>
        </dgm:presLayoutVars>
      </dgm:prSet>
      <dgm:spPr/>
    </dgm:pt>
    <dgm:pt modelId="{B5E40CBF-60A3-9D41-82B4-D151322DBD17}" type="pres">
      <dgm:prSet presAssocID="{CA30FD7D-685E-874D-91CA-71F9AF93D90C}" presName="rootComposite1" presStyleCnt="0"/>
      <dgm:spPr/>
    </dgm:pt>
    <dgm:pt modelId="{5FE1D6AE-03C4-4F43-A9E9-BDA761865B7C}" type="pres">
      <dgm:prSet presAssocID="{CA30FD7D-685E-874D-91CA-71F9AF93D90C}" presName="rootText1" presStyleLbl="node0" presStyleIdx="0" presStyleCnt="1" custLinFactNeighborX="-43921" custLinFactNeighborY="-9834">
        <dgm:presLayoutVars>
          <dgm:chPref val="3"/>
        </dgm:presLayoutVars>
      </dgm:prSet>
      <dgm:spPr/>
      <dgm:t>
        <a:bodyPr/>
        <a:lstStyle/>
        <a:p>
          <a:endParaRPr lang="en-US"/>
        </a:p>
      </dgm:t>
    </dgm:pt>
    <dgm:pt modelId="{A7BD2C76-7D9A-0044-B6CC-E7EF085A390D}" type="pres">
      <dgm:prSet presAssocID="{CA30FD7D-685E-874D-91CA-71F9AF93D90C}" presName="rootConnector1" presStyleLbl="node1" presStyleIdx="0" presStyleCnt="0"/>
      <dgm:spPr/>
      <dgm:t>
        <a:bodyPr/>
        <a:lstStyle/>
        <a:p>
          <a:endParaRPr lang="en-US"/>
        </a:p>
      </dgm:t>
    </dgm:pt>
    <dgm:pt modelId="{5682D6F2-5F8B-6D4E-A42B-BDEB9724EDEE}" type="pres">
      <dgm:prSet presAssocID="{CA30FD7D-685E-874D-91CA-71F9AF93D90C}" presName="hierChild2" presStyleCnt="0"/>
      <dgm:spPr/>
    </dgm:pt>
    <dgm:pt modelId="{1A930AF1-D55D-2447-AA77-A45A4A380A3C}" type="pres">
      <dgm:prSet presAssocID="{B12F5ADF-F124-8642-A4CF-979B42B0E829}" presName="Name64" presStyleLbl="parChTrans1D2" presStyleIdx="0" presStyleCnt="7"/>
      <dgm:spPr/>
      <dgm:t>
        <a:bodyPr/>
        <a:lstStyle/>
        <a:p>
          <a:endParaRPr lang="en-US"/>
        </a:p>
      </dgm:t>
    </dgm:pt>
    <dgm:pt modelId="{DCAEA60D-219E-E440-943F-BF59B3C77EF1}" type="pres">
      <dgm:prSet presAssocID="{0DA1668D-2539-F441-BB3E-39817639A7FA}" presName="hierRoot2" presStyleCnt="0">
        <dgm:presLayoutVars>
          <dgm:hierBranch val="init"/>
        </dgm:presLayoutVars>
      </dgm:prSet>
      <dgm:spPr/>
    </dgm:pt>
    <dgm:pt modelId="{82D56119-3317-1C40-BA86-E4ABEAE32E07}" type="pres">
      <dgm:prSet presAssocID="{0DA1668D-2539-F441-BB3E-39817639A7FA}" presName="rootComposite" presStyleCnt="0"/>
      <dgm:spPr/>
    </dgm:pt>
    <dgm:pt modelId="{ACA7DAD1-C9C2-A645-8443-32C147B044BD}" type="pres">
      <dgm:prSet presAssocID="{0DA1668D-2539-F441-BB3E-39817639A7FA}" presName="rootText" presStyleLbl="node2" presStyleIdx="0" presStyleCnt="7" custScaleY="47054">
        <dgm:presLayoutVars>
          <dgm:chPref val="3"/>
        </dgm:presLayoutVars>
      </dgm:prSet>
      <dgm:spPr/>
      <dgm:t>
        <a:bodyPr/>
        <a:lstStyle/>
        <a:p>
          <a:endParaRPr lang="en-US"/>
        </a:p>
      </dgm:t>
    </dgm:pt>
    <dgm:pt modelId="{4FEBD67D-04E6-2E42-AB24-5F98FFDEF753}" type="pres">
      <dgm:prSet presAssocID="{0DA1668D-2539-F441-BB3E-39817639A7FA}" presName="rootConnector" presStyleLbl="node2" presStyleIdx="0" presStyleCnt="7"/>
      <dgm:spPr/>
      <dgm:t>
        <a:bodyPr/>
        <a:lstStyle/>
        <a:p>
          <a:endParaRPr lang="en-US"/>
        </a:p>
      </dgm:t>
    </dgm:pt>
    <dgm:pt modelId="{4BDECFD3-7865-C44E-911F-37E0AEF1C836}" type="pres">
      <dgm:prSet presAssocID="{0DA1668D-2539-F441-BB3E-39817639A7FA}" presName="hierChild4" presStyleCnt="0"/>
      <dgm:spPr/>
    </dgm:pt>
    <dgm:pt modelId="{BEF4C2DF-1716-E84D-8691-82709A011339}" type="pres">
      <dgm:prSet presAssocID="{8C4323F3-BE1B-DE4D-A82A-B644CE8FB391}" presName="Name64" presStyleLbl="parChTrans1D3" presStyleIdx="0" presStyleCnt="7"/>
      <dgm:spPr/>
      <dgm:t>
        <a:bodyPr/>
        <a:lstStyle/>
        <a:p>
          <a:endParaRPr lang="en-US"/>
        </a:p>
      </dgm:t>
    </dgm:pt>
    <dgm:pt modelId="{EB609193-2752-8B45-9803-1258BB9DB5F0}" type="pres">
      <dgm:prSet presAssocID="{1BF29E9C-7717-3542-9B91-B71D6EFF3444}" presName="hierRoot2" presStyleCnt="0">
        <dgm:presLayoutVars>
          <dgm:hierBranch val="init"/>
        </dgm:presLayoutVars>
      </dgm:prSet>
      <dgm:spPr/>
    </dgm:pt>
    <dgm:pt modelId="{BBBF8EBF-C20D-9F40-BE54-BF50BCA23081}" type="pres">
      <dgm:prSet presAssocID="{1BF29E9C-7717-3542-9B91-B71D6EFF3444}" presName="rootComposite" presStyleCnt="0"/>
      <dgm:spPr/>
    </dgm:pt>
    <dgm:pt modelId="{1D294143-4AC0-3246-A707-DD6700DDF4CC}" type="pres">
      <dgm:prSet presAssocID="{1BF29E9C-7717-3542-9B91-B71D6EFF3444}" presName="rootText" presStyleLbl="node3" presStyleIdx="0" presStyleCnt="7" custScaleY="65876">
        <dgm:presLayoutVars>
          <dgm:chPref val="3"/>
        </dgm:presLayoutVars>
      </dgm:prSet>
      <dgm:spPr/>
      <dgm:t>
        <a:bodyPr/>
        <a:lstStyle/>
        <a:p>
          <a:endParaRPr lang="en-US"/>
        </a:p>
      </dgm:t>
    </dgm:pt>
    <dgm:pt modelId="{94570F0C-FB04-8143-829F-6675D1F1501B}" type="pres">
      <dgm:prSet presAssocID="{1BF29E9C-7717-3542-9B91-B71D6EFF3444}" presName="rootConnector" presStyleLbl="node3" presStyleIdx="0" presStyleCnt="7"/>
      <dgm:spPr/>
      <dgm:t>
        <a:bodyPr/>
        <a:lstStyle/>
        <a:p>
          <a:endParaRPr lang="en-US"/>
        </a:p>
      </dgm:t>
    </dgm:pt>
    <dgm:pt modelId="{145478DF-4C71-834E-B09C-99E9B445834B}" type="pres">
      <dgm:prSet presAssocID="{1BF29E9C-7717-3542-9B91-B71D6EFF3444}" presName="hierChild4" presStyleCnt="0"/>
      <dgm:spPr/>
    </dgm:pt>
    <dgm:pt modelId="{F2CD24AC-501F-104B-8BD8-9BE5C82EA44C}" type="pres">
      <dgm:prSet presAssocID="{1BF29E9C-7717-3542-9B91-B71D6EFF3444}" presName="hierChild5" presStyleCnt="0"/>
      <dgm:spPr/>
    </dgm:pt>
    <dgm:pt modelId="{DB02C01D-972B-6F4D-BAC3-32BE366F13B3}" type="pres">
      <dgm:prSet presAssocID="{0DA1668D-2539-F441-BB3E-39817639A7FA}" presName="hierChild5" presStyleCnt="0"/>
      <dgm:spPr/>
    </dgm:pt>
    <dgm:pt modelId="{8EFCB115-CAC0-754F-B763-3A4E49E29C60}" type="pres">
      <dgm:prSet presAssocID="{AC842F99-8597-1F4F-84FE-F4C33F34A757}" presName="Name64" presStyleLbl="parChTrans1D2" presStyleIdx="1" presStyleCnt="7"/>
      <dgm:spPr/>
      <dgm:t>
        <a:bodyPr/>
        <a:lstStyle/>
        <a:p>
          <a:endParaRPr lang="en-US"/>
        </a:p>
      </dgm:t>
    </dgm:pt>
    <dgm:pt modelId="{C4303DF8-4393-9041-88F0-D82530EE7FE0}" type="pres">
      <dgm:prSet presAssocID="{387E8825-F60F-6B4C-86FF-130D3EF81441}" presName="hierRoot2" presStyleCnt="0">
        <dgm:presLayoutVars>
          <dgm:hierBranch val="init"/>
        </dgm:presLayoutVars>
      </dgm:prSet>
      <dgm:spPr/>
    </dgm:pt>
    <dgm:pt modelId="{DDB66C5E-87BD-0645-84B3-9C5D7D1628D1}" type="pres">
      <dgm:prSet presAssocID="{387E8825-F60F-6B4C-86FF-130D3EF81441}" presName="rootComposite" presStyleCnt="0"/>
      <dgm:spPr/>
    </dgm:pt>
    <dgm:pt modelId="{568856E0-9C94-DE48-91F0-AAA6D243B706}" type="pres">
      <dgm:prSet presAssocID="{387E8825-F60F-6B4C-86FF-130D3EF81441}" presName="rootText" presStyleLbl="node2" presStyleIdx="1" presStyleCnt="7" custScaleY="47054">
        <dgm:presLayoutVars>
          <dgm:chPref val="3"/>
        </dgm:presLayoutVars>
      </dgm:prSet>
      <dgm:spPr/>
      <dgm:t>
        <a:bodyPr/>
        <a:lstStyle/>
        <a:p>
          <a:endParaRPr lang="en-US"/>
        </a:p>
      </dgm:t>
    </dgm:pt>
    <dgm:pt modelId="{A077C2FC-860F-D248-A9DF-74D0BB9AFE8D}" type="pres">
      <dgm:prSet presAssocID="{387E8825-F60F-6B4C-86FF-130D3EF81441}" presName="rootConnector" presStyleLbl="node2" presStyleIdx="1" presStyleCnt="7"/>
      <dgm:spPr/>
      <dgm:t>
        <a:bodyPr/>
        <a:lstStyle/>
        <a:p>
          <a:endParaRPr lang="en-US"/>
        </a:p>
      </dgm:t>
    </dgm:pt>
    <dgm:pt modelId="{3EB9398B-4BD5-E34D-A92F-961BFBCE75EA}" type="pres">
      <dgm:prSet presAssocID="{387E8825-F60F-6B4C-86FF-130D3EF81441}" presName="hierChild4" presStyleCnt="0"/>
      <dgm:spPr/>
    </dgm:pt>
    <dgm:pt modelId="{19589CE5-C46B-A544-9EB9-2BF5477697AA}" type="pres">
      <dgm:prSet presAssocID="{9E4BC71A-5DEC-4843-95A8-F3C5502F8E42}" presName="Name64" presStyleLbl="parChTrans1D3" presStyleIdx="1" presStyleCnt="7"/>
      <dgm:spPr/>
      <dgm:t>
        <a:bodyPr/>
        <a:lstStyle/>
        <a:p>
          <a:endParaRPr lang="en-US"/>
        </a:p>
      </dgm:t>
    </dgm:pt>
    <dgm:pt modelId="{6F70DAA2-6E79-F14C-87E6-7A204AC720E1}" type="pres">
      <dgm:prSet presAssocID="{BB5332C3-C8D1-7241-8C1D-A1555839017D}" presName="hierRoot2" presStyleCnt="0">
        <dgm:presLayoutVars>
          <dgm:hierBranch val="init"/>
        </dgm:presLayoutVars>
      </dgm:prSet>
      <dgm:spPr/>
    </dgm:pt>
    <dgm:pt modelId="{D3D0F6DD-E456-2840-8BF9-0B7627EDD8F0}" type="pres">
      <dgm:prSet presAssocID="{BB5332C3-C8D1-7241-8C1D-A1555839017D}" presName="rootComposite" presStyleCnt="0"/>
      <dgm:spPr/>
    </dgm:pt>
    <dgm:pt modelId="{14BDBE65-EF31-0B41-AD05-E169009A3E7B}" type="pres">
      <dgm:prSet presAssocID="{BB5332C3-C8D1-7241-8C1D-A1555839017D}" presName="rootText" presStyleLbl="node3" presStyleIdx="1" presStyleCnt="7" custScaleY="47054">
        <dgm:presLayoutVars>
          <dgm:chPref val="3"/>
        </dgm:presLayoutVars>
      </dgm:prSet>
      <dgm:spPr/>
      <dgm:t>
        <a:bodyPr/>
        <a:lstStyle/>
        <a:p>
          <a:endParaRPr lang="en-US"/>
        </a:p>
      </dgm:t>
    </dgm:pt>
    <dgm:pt modelId="{F940052B-C81A-8441-B759-FBDB91A22C2F}" type="pres">
      <dgm:prSet presAssocID="{BB5332C3-C8D1-7241-8C1D-A1555839017D}" presName="rootConnector" presStyleLbl="node3" presStyleIdx="1" presStyleCnt="7"/>
      <dgm:spPr/>
      <dgm:t>
        <a:bodyPr/>
        <a:lstStyle/>
        <a:p>
          <a:endParaRPr lang="en-US"/>
        </a:p>
      </dgm:t>
    </dgm:pt>
    <dgm:pt modelId="{A691453A-A2F7-434E-A147-2A658F2A813E}" type="pres">
      <dgm:prSet presAssocID="{BB5332C3-C8D1-7241-8C1D-A1555839017D}" presName="hierChild4" presStyleCnt="0"/>
      <dgm:spPr/>
    </dgm:pt>
    <dgm:pt modelId="{FAE9E1A5-3324-9347-BDA7-2C8728ACA034}" type="pres">
      <dgm:prSet presAssocID="{BB5332C3-C8D1-7241-8C1D-A1555839017D}" presName="hierChild5" presStyleCnt="0"/>
      <dgm:spPr/>
    </dgm:pt>
    <dgm:pt modelId="{C3F2733F-B992-0547-9596-A3EA32899468}" type="pres">
      <dgm:prSet presAssocID="{387E8825-F60F-6B4C-86FF-130D3EF81441}" presName="hierChild5" presStyleCnt="0"/>
      <dgm:spPr/>
    </dgm:pt>
    <dgm:pt modelId="{1E795667-386F-2841-A6AE-F7F909030781}" type="pres">
      <dgm:prSet presAssocID="{D0DF83D0-2025-0C4F-B364-A80D89641669}" presName="Name64" presStyleLbl="parChTrans1D2" presStyleIdx="2" presStyleCnt="7"/>
      <dgm:spPr/>
      <dgm:t>
        <a:bodyPr/>
        <a:lstStyle/>
        <a:p>
          <a:endParaRPr lang="en-US"/>
        </a:p>
      </dgm:t>
    </dgm:pt>
    <dgm:pt modelId="{28891440-EFEA-6C41-BC8E-01FBE5883DA4}" type="pres">
      <dgm:prSet presAssocID="{75AF49F5-447A-6A4C-9B63-78796B5F6CBC}" presName="hierRoot2" presStyleCnt="0">
        <dgm:presLayoutVars>
          <dgm:hierBranch val="init"/>
        </dgm:presLayoutVars>
      </dgm:prSet>
      <dgm:spPr/>
    </dgm:pt>
    <dgm:pt modelId="{268B4E27-A5BB-244D-BA02-769E97AF2AA4}" type="pres">
      <dgm:prSet presAssocID="{75AF49F5-447A-6A4C-9B63-78796B5F6CBC}" presName="rootComposite" presStyleCnt="0"/>
      <dgm:spPr/>
    </dgm:pt>
    <dgm:pt modelId="{79EB8D9E-15C4-DE4C-B454-E126F17D4421}" type="pres">
      <dgm:prSet presAssocID="{75AF49F5-447A-6A4C-9B63-78796B5F6CBC}" presName="rootText" presStyleLbl="node2" presStyleIdx="2" presStyleCnt="7" custScaleY="47054">
        <dgm:presLayoutVars>
          <dgm:chPref val="3"/>
        </dgm:presLayoutVars>
      </dgm:prSet>
      <dgm:spPr/>
      <dgm:t>
        <a:bodyPr/>
        <a:lstStyle/>
        <a:p>
          <a:endParaRPr lang="en-US"/>
        </a:p>
      </dgm:t>
    </dgm:pt>
    <dgm:pt modelId="{DE29F3BC-5329-B547-B623-07938B84284C}" type="pres">
      <dgm:prSet presAssocID="{75AF49F5-447A-6A4C-9B63-78796B5F6CBC}" presName="rootConnector" presStyleLbl="node2" presStyleIdx="2" presStyleCnt="7"/>
      <dgm:spPr/>
      <dgm:t>
        <a:bodyPr/>
        <a:lstStyle/>
        <a:p>
          <a:endParaRPr lang="en-US"/>
        </a:p>
      </dgm:t>
    </dgm:pt>
    <dgm:pt modelId="{003166BA-943A-164E-8DEC-914F61A2559F}" type="pres">
      <dgm:prSet presAssocID="{75AF49F5-447A-6A4C-9B63-78796B5F6CBC}" presName="hierChild4" presStyleCnt="0"/>
      <dgm:spPr/>
    </dgm:pt>
    <dgm:pt modelId="{C401E3FF-D1FD-0F46-9920-2FE88F8BF3B4}" type="pres">
      <dgm:prSet presAssocID="{98F55BE2-4362-084E-8C42-D9EF71A37BBE}" presName="Name64" presStyleLbl="parChTrans1D3" presStyleIdx="2" presStyleCnt="7"/>
      <dgm:spPr/>
      <dgm:t>
        <a:bodyPr/>
        <a:lstStyle/>
        <a:p>
          <a:endParaRPr lang="en-US"/>
        </a:p>
      </dgm:t>
    </dgm:pt>
    <dgm:pt modelId="{FDB7E75C-86FC-B84E-8CD6-A5A8BC7D08DD}" type="pres">
      <dgm:prSet presAssocID="{099424FA-68E5-D548-89E2-F8E9072CA87B}" presName="hierRoot2" presStyleCnt="0">
        <dgm:presLayoutVars>
          <dgm:hierBranch val="init"/>
        </dgm:presLayoutVars>
      </dgm:prSet>
      <dgm:spPr/>
    </dgm:pt>
    <dgm:pt modelId="{CE23CF14-7612-DB48-9C58-FE9A92EC540A}" type="pres">
      <dgm:prSet presAssocID="{099424FA-68E5-D548-89E2-F8E9072CA87B}" presName="rootComposite" presStyleCnt="0"/>
      <dgm:spPr/>
    </dgm:pt>
    <dgm:pt modelId="{EB6542F5-53D5-2548-9701-C440876E0465}" type="pres">
      <dgm:prSet presAssocID="{099424FA-68E5-D548-89E2-F8E9072CA87B}" presName="rootText" presStyleLbl="node3" presStyleIdx="2" presStyleCnt="7" custScaleY="47054">
        <dgm:presLayoutVars>
          <dgm:chPref val="3"/>
        </dgm:presLayoutVars>
      </dgm:prSet>
      <dgm:spPr/>
      <dgm:t>
        <a:bodyPr/>
        <a:lstStyle/>
        <a:p>
          <a:endParaRPr lang="en-US"/>
        </a:p>
      </dgm:t>
    </dgm:pt>
    <dgm:pt modelId="{34433D5E-C047-934C-B226-4D6192609DFF}" type="pres">
      <dgm:prSet presAssocID="{099424FA-68E5-D548-89E2-F8E9072CA87B}" presName="rootConnector" presStyleLbl="node3" presStyleIdx="2" presStyleCnt="7"/>
      <dgm:spPr/>
      <dgm:t>
        <a:bodyPr/>
        <a:lstStyle/>
        <a:p>
          <a:endParaRPr lang="en-US"/>
        </a:p>
      </dgm:t>
    </dgm:pt>
    <dgm:pt modelId="{4C7387ED-BBE8-9248-BD30-0ADE53E78D73}" type="pres">
      <dgm:prSet presAssocID="{099424FA-68E5-D548-89E2-F8E9072CA87B}" presName="hierChild4" presStyleCnt="0"/>
      <dgm:spPr/>
    </dgm:pt>
    <dgm:pt modelId="{7BF90FDF-1E1A-5C4C-B529-A3A565DB5F39}" type="pres">
      <dgm:prSet presAssocID="{099424FA-68E5-D548-89E2-F8E9072CA87B}" presName="hierChild5" presStyleCnt="0"/>
      <dgm:spPr/>
    </dgm:pt>
    <dgm:pt modelId="{CE2A5613-94E4-3B49-845A-C53A5CC08F25}" type="pres">
      <dgm:prSet presAssocID="{75AF49F5-447A-6A4C-9B63-78796B5F6CBC}" presName="hierChild5" presStyleCnt="0"/>
      <dgm:spPr/>
    </dgm:pt>
    <dgm:pt modelId="{7547FA2E-7DCC-4516-AC2C-B270192935A6}" type="pres">
      <dgm:prSet presAssocID="{0D30207D-F14E-4779-AE48-EB691C0DB115}" presName="Name64" presStyleLbl="parChTrans1D2" presStyleIdx="3" presStyleCnt="7"/>
      <dgm:spPr/>
      <dgm:t>
        <a:bodyPr/>
        <a:lstStyle/>
        <a:p>
          <a:endParaRPr lang="en-US"/>
        </a:p>
      </dgm:t>
    </dgm:pt>
    <dgm:pt modelId="{98D242DB-2C07-428E-A9B0-11D1EC765B6D}" type="pres">
      <dgm:prSet presAssocID="{98F1F287-EE60-4F7E-A4C9-64C3EC1C2AF1}" presName="hierRoot2" presStyleCnt="0">
        <dgm:presLayoutVars>
          <dgm:hierBranch val="init"/>
        </dgm:presLayoutVars>
      </dgm:prSet>
      <dgm:spPr/>
    </dgm:pt>
    <dgm:pt modelId="{4C660CCB-9078-425A-A2E9-75ED7B082A10}" type="pres">
      <dgm:prSet presAssocID="{98F1F287-EE60-4F7E-A4C9-64C3EC1C2AF1}" presName="rootComposite" presStyleCnt="0"/>
      <dgm:spPr/>
    </dgm:pt>
    <dgm:pt modelId="{B9C5570C-C4A6-4BDA-A727-65E47DA9DE25}" type="pres">
      <dgm:prSet presAssocID="{98F1F287-EE60-4F7E-A4C9-64C3EC1C2AF1}" presName="rootText" presStyleLbl="node2" presStyleIdx="3" presStyleCnt="7" custScaleY="47054">
        <dgm:presLayoutVars>
          <dgm:chPref val="3"/>
        </dgm:presLayoutVars>
      </dgm:prSet>
      <dgm:spPr/>
      <dgm:t>
        <a:bodyPr/>
        <a:lstStyle/>
        <a:p>
          <a:endParaRPr lang="en-US"/>
        </a:p>
      </dgm:t>
    </dgm:pt>
    <dgm:pt modelId="{21F94FC0-AECA-4B87-BF1C-2D6F58F9D3AB}" type="pres">
      <dgm:prSet presAssocID="{98F1F287-EE60-4F7E-A4C9-64C3EC1C2AF1}" presName="rootConnector" presStyleLbl="node2" presStyleIdx="3" presStyleCnt="7"/>
      <dgm:spPr/>
      <dgm:t>
        <a:bodyPr/>
        <a:lstStyle/>
        <a:p>
          <a:endParaRPr lang="en-US"/>
        </a:p>
      </dgm:t>
    </dgm:pt>
    <dgm:pt modelId="{FD99ABDD-1E7C-4BCF-AA66-DA4B76488667}" type="pres">
      <dgm:prSet presAssocID="{98F1F287-EE60-4F7E-A4C9-64C3EC1C2AF1}" presName="hierChild4" presStyleCnt="0"/>
      <dgm:spPr/>
    </dgm:pt>
    <dgm:pt modelId="{D50CF69A-608F-4F5E-8867-3BAD76A1E7A7}" type="pres">
      <dgm:prSet presAssocID="{F396DCE3-4260-4CDC-A2DA-65E96443B150}" presName="Name64" presStyleLbl="parChTrans1D3" presStyleIdx="3" presStyleCnt="7"/>
      <dgm:spPr/>
      <dgm:t>
        <a:bodyPr/>
        <a:lstStyle/>
        <a:p>
          <a:endParaRPr lang="en-US"/>
        </a:p>
      </dgm:t>
    </dgm:pt>
    <dgm:pt modelId="{204D3BD0-B85E-4CAE-9062-1EE5BA080F12}" type="pres">
      <dgm:prSet presAssocID="{80421E6B-F95E-4C86-8B74-F23C70C8B391}" presName="hierRoot2" presStyleCnt="0">
        <dgm:presLayoutVars>
          <dgm:hierBranch val="init"/>
        </dgm:presLayoutVars>
      </dgm:prSet>
      <dgm:spPr/>
    </dgm:pt>
    <dgm:pt modelId="{0E9C8A36-3B9F-4385-ABCA-1342A8B86324}" type="pres">
      <dgm:prSet presAssocID="{80421E6B-F95E-4C86-8B74-F23C70C8B391}" presName="rootComposite" presStyleCnt="0"/>
      <dgm:spPr/>
    </dgm:pt>
    <dgm:pt modelId="{9642FCDB-B90A-47E4-8AC7-7AF26EDB9481}" type="pres">
      <dgm:prSet presAssocID="{80421E6B-F95E-4C86-8B74-F23C70C8B391}" presName="rootText" presStyleLbl="node3" presStyleIdx="3" presStyleCnt="7" custScaleY="47054">
        <dgm:presLayoutVars>
          <dgm:chPref val="3"/>
        </dgm:presLayoutVars>
      </dgm:prSet>
      <dgm:spPr/>
      <dgm:t>
        <a:bodyPr/>
        <a:lstStyle/>
        <a:p>
          <a:endParaRPr lang="en-US"/>
        </a:p>
      </dgm:t>
    </dgm:pt>
    <dgm:pt modelId="{B49F24AA-F1B6-461A-A02E-89C876F08B76}" type="pres">
      <dgm:prSet presAssocID="{80421E6B-F95E-4C86-8B74-F23C70C8B391}" presName="rootConnector" presStyleLbl="node3" presStyleIdx="3" presStyleCnt="7"/>
      <dgm:spPr/>
      <dgm:t>
        <a:bodyPr/>
        <a:lstStyle/>
        <a:p>
          <a:endParaRPr lang="en-US"/>
        </a:p>
      </dgm:t>
    </dgm:pt>
    <dgm:pt modelId="{C7CA4DFB-6518-45D9-A1CA-5B515EE3C879}" type="pres">
      <dgm:prSet presAssocID="{80421E6B-F95E-4C86-8B74-F23C70C8B391}" presName="hierChild4" presStyleCnt="0"/>
      <dgm:spPr/>
    </dgm:pt>
    <dgm:pt modelId="{429118A2-9FC7-4803-AE66-E1CAD18EF580}" type="pres">
      <dgm:prSet presAssocID="{80421E6B-F95E-4C86-8B74-F23C70C8B391}" presName="hierChild5" presStyleCnt="0"/>
      <dgm:spPr/>
    </dgm:pt>
    <dgm:pt modelId="{ADD83FCC-7CBA-4518-95D2-26F6A33F7745}" type="pres">
      <dgm:prSet presAssocID="{98F1F287-EE60-4F7E-A4C9-64C3EC1C2AF1}" presName="hierChild5" presStyleCnt="0"/>
      <dgm:spPr/>
    </dgm:pt>
    <dgm:pt modelId="{E736A553-AC0F-415C-A895-CC5775F316A3}" type="pres">
      <dgm:prSet presAssocID="{6D4A9C57-BF09-457C-B677-C3DA892D7940}" presName="Name64" presStyleLbl="parChTrans1D2" presStyleIdx="4" presStyleCnt="7"/>
      <dgm:spPr/>
      <dgm:t>
        <a:bodyPr/>
        <a:lstStyle/>
        <a:p>
          <a:endParaRPr lang="en-US"/>
        </a:p>
      </dgm:t>
    </dgm:pt>
    <dgm:pt modelId="{064ACA3B-956E-44AD-9080-B4BA271668CD}" type="pres">
      <dgm:prSet presAssocID="{87909822-4C24-4A7C-A7D0-4A8C2EB92EFF}" presName="hierRoot2" presStyleCnt="0">
        <dgm:presLayoutVars>
          <dgm:hierBranch val="init"/>
        </dgm:presLayoutVars>
      </dgm:prSet>
      <dgm:spPr/>
    </dgm:pt>
    <dgm:pt modelId="{929C01A9-FBA4-462B-AB1E-96A15F3736F8}" type="pres">
      <dgm:prSet presAssocID="{87909822-4C24-4A7C-A7D0-4A8C2EB92EFF}" presName="rootComposite" presStyleCnt="0"/>
      <dgm:spPr/>
    </dgm:pt>
    <dgm:pt modelId="{0D77E1AB-5B6B-444D-950F-0FA6368C9758}" type="pres">
      <dgm:prSet presAssocID="{87909822-4C24-4A7C-A7D0-4A8C2EB92EFF}" presName="rootText" presStyleLbl="node2" presStyleIdx="4" presStyleCnt="7" custScaleY="47054">
        <dgm:presLayoutVars>
          <dgm:chPref val="3"/>
        </dgm:presLayoutVars>
      </dgm:prSet>
      <dgm:spPr/>
      <dgm:t>
        <a:bodyPr/>
        <a:lstStyle/>
        <a:p>
          <a:endParaRPr lang="en-US"/>
        </a:p>
      </dgm:t>
    </dgm:pt>
    <dgm:pt modelId="{D7BAEC0E-3537-474F-B067-309DDEF9CBDF}" type="pres">
      <dgm:prSet presAssocID="{87909822-4C24-4A7C-A7D0-4A8C2EB92EFF}" presName="rootConnector" presStyleLbl="node2" presStyleIdx="4" presStyleCnt="7"/>
      <dgm:spPr/>
      <dgm:t>
        <a:bodyPr/>
        <a:lstStyle/>
        <a:p>
          <a:endParaRPr lang="en-US"/>
        </a:p>
      </dgm:t>
    </dgm:pt>
    <dgm:pt modelId="{FD7AC326-2D68-401C-BC37-D141C316D788}" type="pres">
      <dgm:prSet presAssocID="{87909822-4C24-4A7C-A7D0-4A8C2EB92EFF}" presName="hierChild4" presStyleCnt="0"/>
      <dgm:spPr/>
    </dgm:pt>
    <dgm:pt modelId="{97B0AEA0-7F0E-4A72-AEB6-55175F4F3485}" type="pres">
      <dgm:prSet presAssocID="{B002FA42-6CC8-4438-BF06-E8BB2C3DEDE7}" presName="Name64" presStyleLbl="parChTrans1D3" presStyleIdx="4" presStyleCnt="7"/>
      <dgm:spPr/>
      <dgm:t>
        <a:bodyPr/>
        <a:lstStyle/>
        <a:p>
          <a:endParaRPr lang="en-US"/>
        </a:p>
      </dgm:t>
    </dgm:pt>
    <dgm:pt modelId="{E34DE3B9-D5FD-4705-BF42-42A5F07F5BE5}" type="pres">
      <dgm:prSet presAssocID="{6C5A8F41-FAF0-40DE-98BC-F971596F698B}" presName="hierRoot2" presStyleCnt="0">
        <dgm:presLayoutVars>
          <dgm:hierBranch val="init"/>
        </dgm:presLayoutVars>
      </dgm:prSet>
      <dgm:spPr/>
    </dgm:pt>
    <dgm:pt modelId="{721AB2D7-8F90-4990-8119-B8199312FFF8}" type="pres">
      <dgm:prSet presAssocID="{6C5A8F41-FAF0-40DE-98BC-F971596F698B}" presName="rootComposite" presStyleCnt="0"/>
      <dgm:spPr/>
    </dgm:pt>
    <dgm:pt modelId="{10A93EF2-0D7F-4DDE-B048-64A7C8604765}" type="pres">
      <dgm:prSet presAssocID="{6C5A8F41-FAF0-40DE-98BC-F971596F698B}" presName="rootText" presStyleLbl="node3" presStyleIdx="4" presStyleCnt="7" custScaleY="47054" custLinFactNeighborX="52622" custLinFactNeighborY="980">
        <dgm:presLayoutVars>
          <dgm:chPref val="3"/>
        </dgm:presLayoutVars>
      </dgm:prSet>
      <dgm:spPr/>
      <dgm:t>
        <a:bodyPr/>
        <a:lstStyle/>
        <a:p>
          <a:endParaRPr lang="en-US"/>
        </a:p>
      </dgm:t>
    </dgm:pt>
    <dgm:pt modelId="{AAEEC923-ED8C-4F71-8D41-F353E68D5684}" type="pres">
      <dgm:prSet presAssocID="{6C5A8F41-FAF0-40DE-98BC-F971596F698B}" presName="rootConnector" presStyleLbl="node3" presStyleIdx="4" presStyleCnt="7"/>
      <dgm:spPr/>
      <dgm:t>
        <a:bodyPr/>
        <a:lstStyle/>
        <a:p>
          <a:endParaRPr lang="en-US"/>
        </a:p>
      </dgm:t>
    </dgm:pt>
    <dgm:pt modelId="{8FB144C3-4BA2-4D77-B093-0AF2D4910A23}" type="pres">
      <dgm:prSet presAssocID="{6C5A8F41-FAF0-40DE-98BC-F971596F698B}" presName="hierChild4" presStyleCnt="0"/>
      <dgm:spPr/>
    </dgm:pt>
    <dgm:pt modelId="{BF5598DC-CEF3-4FF2-8717-FCF2CFC71F72}" type="pres">
      <dgm:prSet presAssocID="{6C5A8F41-FAF0-40DE-98BC-F971596F698B}" presName="hierChild5" presStyleCnt="0"/>
      <dgm:spPr/>
    </dgm:pt>
    <dgm:pt modelId="{1FCD6FF9-0422-4764-AE68-F5FDF3524B47}" type="pres">
      <dgm:prSet presAssocID="{87909822-4C24-4A7C-A7D0-4A8C2EB92EFF}" presName="hierChild5" presStyleCnt="0"/>
      <dgm:spPr/>
    </dgm:pt>
    <dgm:pt modelId="{AB1FFFE2-118B-4FAC-9A2D-8FA8E83959E0}" type="pres">
      <dgm:prSet presAssocID="{96F18464-DBB6-4CDB-8E2E-A8C5FF1F7455}" presName="Name64" presStyleLbl="parChTrans1D2" presStyleIdx="5" presStyleCnt="7"/>
      <dgm:spPr/>
      <dgm:t>
        <a:bodyPr/>
        <a:lstStyle/>
        <a:p>
          <a:endParaRPr lang="en-US"/>
        </a:p>
      </dgm:t>
    </dgm:pt>
    <dgm:pt modelId="{45B05C1D-A03F-4568-8EE0-291B40FBF94E}" type="pres">
      <dgm:prSet presAssocID="{E2E50EC2-BA3F-4CC0-A4D1-7D68FBF70ED8}" presName="hierRoot2" presStyleCnt="0">
        <dgm:presLayoutVars>
          <dgm:hierBranch val="init"/>
        </dgm:presLayoutVars>
      </dgm:prSet>
      <dgm:spPr/>
    </dgm:pt>
    <dgm:pt modelId="{7609B961-DB54-411C-B448-65A0E7E07E60}" type="pres">
      <dgm:prSet presAssocID="{E2E50EC2-BA3F-4CC0-A4D1-7D68FBF70ED8}" presName="rootComposite" presStyleCnt="0"/>
      <dgm:spPr/>
    </dgm:pt>
    <dgm:pt modelId="{BD11E58D-E8F2-4001-A8F0-210D44C0A1E0}" type="pres">
      <dgm:prSet presAssocID="{E2E50EC2-BA3F-4CC0-A4D1-7D68FBF70ED8}" presName="rootText" presStyleLbl="node2" presStyleIdx="5" presStyleCnt="7" custScaleY="47054">
        <dgm:presLayoutVars>
          <dgm:chPref val="3"/>
        </dgm:presLayoutVars>
      </dgm:prSet>
      <dgm:spPr/>
      <dgm:t>
        <a:bodyPr/>
        <a:lstStyle/>
        <a:p>
          <a:endParaRPr lang="en-US"/>
        </a:p>
      </dgm:t>
    </dgm:pt>
    <dgm:pt modelId="{C5F4F68A-1A7D-42BC-8DCD-63486929D730}" type="pres">
      <dgm:prSet presAssocID="{E2E50EC2-BA3F-4CC0-A4D1-7D68FBF70ED8}" presName="rootConnector" presStyleLbl="node2" presStyleIdx="5" presStyleCnt="7"/>
      <dgm:spPr/>
      <dgm:t>
        <a:bodyPr/>
        <a:lstStyle/>
        <a:p>
          <a:endParaRPr lang="en-US"/>
        </a:p>
      </dgm:t>
    </dgm:pt>
    <dgm:pt modelId="{78B2B685-20CD-48C6-92A3-3686ABAD217B}" type="pres">
      <dgm:prSet presAssocID="{E2E50EC2-BA3F-4CC0-A4D1-7D68FBF70ED8}" presName="hierChild4" presStyleCnt="0"/>
      <dgm:spPr/>
    </dgm:pt>
    <dgm:pt modelId="{A4C8975B-1371-4C0A-BDEA-7C04D429A97D}" type="pres">
      <dgm:prSet presAssocID="{96D4BB1B-660F-4EDC-A407-7FBA68271E8C}" presName="Name64" presStyleLbl="parChTrans1D3" presStyleIdx="5" presStyleCnt="7"/>
      <dgm:spPr/>
      <dgm:t>
        <a:bodyPr/>
        <a:lstStyle/>
        <a:p>
          <a:endParaRPr lang="en-US"/>
        </a:p>
      </dgm:t>
    </dgm:pt>
    <dgm:pt modelId="{6698600D-6F04-47CD-8EA3-15954F8D3CFC}" type="pres">
      <dgm:prSet presAssocID="{83A5B9E6-86D8-48CF-AA54-2446BFA28683}" presName="hierRoot2" presStyleCnt="0">
        <dgm:presLayoutVars>
          <dgm:hierBranch val="init"/>
        </dgm:presLayoutVars>
      </dgm:prSet>
      <dgm:spPr/>
    </dgm:pt>
    <dgm:pt modelId="{863F7747-C41B-46AC-9C04-4D20CB7B72F0}" type="pres">
      <dgm:prSet presAssocID="{83A5B9E6-86D8-48CF-AA54-2446BFA28683}" presName="rootComposite" presStyleCnt="0"/>
      <dgm:spPr/>
    </dgm:pt>
    <dgm:pt modelId="{E53E9894-050A-4295-BF04-3A0AE59A5E4E}" type="pres">
      <dgm:prSet presAssocID="{83A5B9E6-86D8-48CF-AA54-2446BFA28683}" presName="rootText" presStyleLbl="node3" presStyleIdx="5" presStyleCnt="7" custScaleY="65876">
        <dgm:presLayoutVars>
          <dgm:chPref val="3"/>
        </dgm:presLayoutVars>
      </dgm:prSet>
      <dgm:spPr/>
      <dgm:t>
        <a:bodyPr/>
        <a:lstStyle/>
        <a:p>
          <a:endParaRPr lang="en-US"/>
        </a:p>
      </dgm:t>
    </dgm:pt>
    <dgm:pt modelId="{02D74F1C-4D5E-41DC-906B-4E8D4A2A31CC}" type="pres">
      <dgm:prSet presAssocID="{83A5B9E6-86D8-48CF-AA54-2446BFA28683}" presName="rootConnector" presStyleLbl="node3" presStyleIdx="5" presStyleCnt="7"/>
      <dgm:spPr/>
      <dgm:t>
        <a:bodyPr/>
        <a:lstStyle/>
        <a:p>
          <a:endParaRPr lang="en-US"/>
        </a:p>
      </dgm:t>
    </dgm:pt>
    <dgm:pt modelId="{4A49A99D-17F8-45AA-874E-37586D41B853}" type="pres">
      <dgm:prSet presAssocID="{83A5B9E6-86D8-48CF-AA54-2446BFA28683}" presName="hierChild4" presStyleCnt="0"/>
      <dgm:spPr/>
    </dgm:pt>
    <dgm:pt modelId="{C301C271-8BDE-4689-9419-5BC90A37A1F5}" type="pres">
      <dgm:prSet presAssocID="{83A5B9E6-86D8-48CF-AA54-2446BFA28683}" presName="hierChild5" presStyleCnt="0"/>
      <dgm:spPr/>
    </dgm:pt>
    <dgm:pt modelId="{B779C75C-ABCE-4DB9-B8D3-C1A7C196193E}" type="pres">
      <dgm:prSet presAssocID="{E2E50EC2-BA3F-4CC0-A4D1-7D68FBF70ED8}" presName="hierChild5" presStyleCnt="0"/>
      <dgm:spPr/>
    </dgm:pt>
    <dgm:pt modelId="{6F5A6527-31A2-411C-BCD5-365BC588CC35}" type="pres">
      <dgm:prSet presAssocID="{90322A17-D9E0-445C-8D03-78697E0F9EB5}" presName="Name64" presStyleLbl="parChTrans1D2" presStyleIdx="6" presStyleCnt="7"/>
      <dgm:spPr/>
      <dgm:t>
        <a:bodyPr/>
        <a:lstStyle/>
        <a:p>
          <a:endParaRPr lang="en-US"/>
        </a:p>
      </dgm:t>
    </dgm:pt>
    <dgm:pt modelId="{31024B37-ED42-45E6-AA35-AB1D85D92031}" type="pres">
      <dgm:prSet presAssocID="{35B7CEA1-F6B9-4D5C-80A1-38522464C6D8}" presName="hierRoot2" presStyleCnt="0">
        <dgm:presLayoutVars>
          <dgm:hierBranch val="init"/>
        </dgm:presLayoutVars>
      </dgm:prSet>
      <dgm:spPr/>
    </dgm:pt>
    <dgm:pt modelId="{C20274B3-031A-41F6-BF9D-A4A17FA588CB}" type="pres">
      <dgm:prSet presAssocID="{35B7CEA1-F6B9-4D5C-80A1-38522464C6D8}" presName="rootComposite" presStyleCnt="0"/>
      <dgm:spPr/>
    </dgm:pt>
    <dgm:pt modelId="{5930ACE8-CE38-4832-9C69-F185E0BB3CD0}" type="pres">
      <dgm:prSet presAssocID="{35B7CEA1-F6B9-4D5C-80A1-38522464C6D8}" presName="rootText" presStyleLbl="node2" presStyleIdx="6" presStyleCnt="7" custScaleY="47054">
        <dgm:presLayoutVars>
          <dgm:chPref val="3"/>
        </dgm:presLayoutVars>
      </dgm:prSet>
      <dgm:spPr/>
      <dgm:t>
        <a:bodyPr/>
        <a:lstStyle/>
        <a:p>
          <a:endParaRPr lang="en-US"/>
        </a:p>
      </dgm:t>
    </dgm:pt>
    <dgm:pt modelId="{9FC38AE6-E5B2-43B6-B9BE-FE41A0E6AE7A}" type="pres">
      <dgm:prSet presAssocID="{35B7CEA1-F6B9-4D5C-80A1-38522464C6D8}" presName="rootConnector" presStyleLbl="node2" presStyleIdx="6" presStyleCnt="7"/>
      <dgm:spPr/>
      <dgm:t>
        <a:bodyPr/>
        <a:lstStyle/>
        <a:p>
          <a:endParaRPr lang="en-US"/>
        </a:p>
      </dgm:t>
    </dgm:pt>
    <dgm:pt modelId="{F410D6E9-0AFC-401F-B3F9-E56AED997D3A}" type="pres">
      <dgm:prSet presAssocID="{35B7CEA1-F6B9-4D5C-80A1-38522464C6D8}" presName="hierChild4" presStyleCnt="0"/>
      <dgm:spPr/>
    </dgm:pt>
    <dgm:pt modelId="{B7ACF4B6-7039-40AB-8FA6-4A375F7EAD85}" type="pres">
      <dgm:prSet presAssocID="{612D0D18-8DA5-4705-B201-DE30861CDF26}" presName="Name64" presStyleLbl="parChTrans1D3" presStyleIdx="6" presStyleCnt="7"/>
      <dgm:spPr/>
      <dgm:t>
        <a:bodyPr/>
        <a:lstStyle/>
        <a:p>
          <a:endParaRPr lang="en-US"/>
        </a:p>
      </dgm:t>
    </dgm:pt>
    <dgm:pt modelId="{183C2FD0-FF99-4D31-8F9F-312878FDAC58}" type="pres">
      <dgm:prSet presAssocID="{D516F941-5903-4A2F-B44F-141E621EED53}" presName="hierRoot2" presStyleCnt="0">
        <dgm:presLayoutVars>
          <dgm:hierBranch val="init"/>
        </dgm:presLayoutVars>
      </dgm:prSet>
      <dgm:spPr/>
    </dgm:pt>
    <dgm:pt modelId="{66EB06B4-E9BA-4E8B-ABA0-97819263D162}" type="pres">
      <dgm:prSet presAssocID="{D516F941-5903-4A2F-B44F-141E621EED53}" presName="rootComposite" presStyleCnt="0"/>
      <dgm:spPr/>
    </dgm:pt>
    <dgm:pt modelId="{23F007EA-5DE2-4A57-B95F-EF8A69D55BD8}" type="pres">
      <dgm:prSet presAssocID="{D516F941-5903-4A2F-B44F-141E621EED53}" presName="rootText" presStyleLbl="node3" presStyleIdx="6" presStyleCnt="7" custScaleY="47054">
        <dgm:presLayoutVars>
          <dgm:chPref val="3"/>
        </dgm:presLayoutVars>
      </dgm:prSet>
      <dgm:spPr/>
      <dgm:t>
        <a:bodyPr/>
        <a:lstStyle/>
        <a:p>
          <a:endParaRPr lang="en-US"/>
        </a:p>
      </dgm:t>
    </dgm:pt>
    <dgm:pt modelId="{4C90DAB0-1D56-43E9-B5F7-21F7C883B72D}" type="pres">
      <dgm:prSet presAssocID="{D516F941-5903-4A2F-B44F-141E621EED53}" presName="rootConnector" presStyleLbl="node3" presStyleIdx="6" presStyleCnt="7"/>
      <dgm:spPr/>
      <dgm:t>
        <a:bodyPr/>
        <a:lstStyle/>
        <a:p>
          <a:endParaRPr lang="en-US"/>
        </a:p>
      </dgm:t>
    </dgm:pt>
    <dgm:pt modelId="{434E4B00-F287-416A-9D8E-634DE6C1CF86}" type="pres">
      <dgm:prSet presAssocID="{D516F941-5903-4A2F-B44F-141E621EED53}" presName="hierChild4" presStyleCnt="0"/>
      <dgm:spPr/>
    </dgm:pt>
    <dgm:pt modelId="{33C1E6D5-605D-4707-8657-EB96A7EF29B8}" type="pres">
      <dgm:prSet presAssocID="{D516F941-5903-4A2F-B44F-141E621EED53}" presName="hierChild5" presStyleCnt="0"/>
      <dgm:spPr/>
    </dgm:pt>
    <dgm:pt modelId="{AF4C047C-8E5F-40D7-9722-C0AB92FE1B76}" type="pres">
      <dgm:prSet presAssocID="{35B7CEA1-F6B9-4D5C-80A1-38522464C6D8}" presName="hierChild5" presStyleCnt="0"/>
      <dgm:spPr/>
    </dgm:pt>
    <dgm:pt modelId="{C46F72C8-46D6-0246-8F66-599517D54CD3}" type="pres">
      <dgm:prSet presAssocID="{CA30FD7D-685E-874D-91CA-71F9AF93D90C}" presName="hierChild3" presStyleCnt="0"/>
      <dgm:spPr/>
    </dgm:pt>
  </dgm:ptLst>
  <dgm:cxnLst>
    <dgm:cxn modelId="{22E094E9-79B9-D041-91F3-A233621BA266}" srcId="{75AF49F5-447A-6A4C-9B63-78796B5F6CBC}" destId="{099424FA-68E5-D548-89E2-F8E9072CA87B}" srcOrd="0" destOrd="0" parTransId="{98F55BE2-4362-084E-8C42-D9EF71A37BBE}" sibTransId="{5914E8A0-7F6F-B248-9542-7B72A647F25D}"/>
    <dgm:cxn modelId="{9962E454-255F-468A-B412-54A3A2F6B223}" srcId="{CA30FD7D-685E-874D-91CA-71F9AF93D90C}" destId="{87909822-4C24-4A7C-A7D0-4A8C2EB92EFF}" srcOrd="4" destOrd="0" parTransId="{6D4A9C57-BF09-457C-B677-C3DA892D7940}" sibTransId="{CD9501FB-F04C-4655-902A-172893D7F2DA}"/>
    <dgm:cxn modelId="{CF5E6FE0-6D65-44A1-8F96-C824BB0FAFFF}" type="presOf" srcId="{BB5332C3-C8D1-7241-8C1D-A1555839017D}" destId="{14BDBE65-EF31-0B41-AD05-E169009A3E7B}" srcOrd="0" destOrd="0" presId="urn:microsoft.com/office/officeart/2009/3/layout/HorizontalOrganizationChart"/>
    <dgm:cxn modelId="{7AE14C5F-1A4D-491D-8E2E-1ACEF79C5E96}" srcId="{98F1F287-EE60-4F7E-A4C9-64C3EC1C2AF1}" destId="{80421E6B-F95E-4C86-8B74-F23C70C8B391}" srcOrd="0" destOrd="0" parTransId="{F396DCE3-4260-4CDC-A2DA-65E96443B150}" sibTransId="{6287BF76-6B2F-4BB8-BD3A-D7F88939FD27}"/>
    <dgm:cxn modelId="{D784A6F3-8449-47C1-B52B-1CE4BFD90EAE}" type="presOf" srcId="{87909822-4C24-4A7C-A7D0-4A8C2EB92EFF}" destId="{D7BAEC0E-3537-474F-B067-309DDEF9CBDF}" srcOrd="1" destOrd="0" presId="urn:microsoft.com/office/officeart/2009/3/layout/HorizontalOrganizationChart"/>
    <dgm:cxn modelId="{99C2D4D8-4F58-47A6-A6DB-853EBDCB4C42}" type="presOf" srcId="{80421E6B-F95E-4C86-8B74-F23C70C8B391}" destId="{B49F24AA-F1B6-461A-A02E-89C876F08B76}" srcOrd="1" destOrd="0" presId="urn:microsoft.com/office/officeart/2009/3/layout/HorizontalOrganizationChart"/>
    <dgm:cxn modelId="{95C13DB7-B73F-468D-BC61-BD03FAD53886}" type="presOf" srcId="{B002FA42-6CC8-4438-BF06-E8BB2C3DEDE7}" destId="{97B0AEA0-7F0E-4A72-AEB6-55175F4F3485}" srcOrd="0" destOrd="0" presId="urn:microsoft.com/office/officeart/2009/3/layout/HorizontalOrganizationChart"/>
    <dgm:cxn modelId="{763265D7-82E6-C140-85E7-196FE43ED36E}" srcId="{F1E25D95-147F-1645-8310-2E5004C64A41}" destId="{CA30FD7D-685E-874D-91CA-71F9AF93D90C}" srcOrd="0" destOrd="0" parTransId="{9C3A9132-74B6-B947-A6F3-11A5D3B51EBA}" sibTransId="{E23ABD41-38B5-6140-A501-9DEB4C16B4FA}"/>
    <dgm:cxn modelId="{32F358B2-3711-4454-9BAB-83A22BCADEB9}" type="presOf" srcId="{83A5B9E6-86D8-48CF-AA54-2446BFA28683}" destId="{E53E9894-050A-4295-BF04-3A0AE59A5E4E}" srcOrd="0" destOrd="0" presId="urn:microsoft.com/office/officeart/2009/3/layout/HorizontalOrganizationChart"/>
    <dgm:cxn modelId="{4F3A624C-24CC-4216-A26B-D601190D5D9C}" srcId="{CA30FD7D-685E-874D-91CA-71F9AF93D90C}" destId="{E2E50EC2-BA3F-4CC0-A4D1-7D68FBF70ED8}" srcOrd="5" destOrd="0" parTransId="{96F18464-DBB6-4CDB-8E2E-A8C5FF1F7455}" sibTransId="{084E40E0-030A-4B87-95D8-8FB2F4DE393C}"/>
    <dgm:cxn modelId="{0E5559A4-FD2E-4954-BA87-77FE1F8D8FCF}" type="presOf" srcId="{BB5332C3-C8D1-7241-8C1D-A1555839017D}" destId="{F940052B-C81A-8441-B759-FBDB91A22C2F}" srcOrd="1" destOrd="0" presId="urn:microsoft.com/office/officeart/2009/3/layout/HorizontalOrganizationChart"/>
    <dgm:cxn modelId="{2F28B4DD-5982-4636-88C3-E24180F53F95}" srcId="{35B7CEA1-F6B9-4D5C-80A1-38522464C6D8}" destId="{D516F941-5903-4A2F-B44F-141E621EED53}" srcOrd="0" destOrd="0" parTransId="{612D0D18-8DA5-4705-B201-DE30861CDF26}" sibTransId="{4FAD1B61-9BE0-4F66-86FB-CCE5EB66DEA5}"/>
    <dgm:cxn modelId="{96E5BDDE-314A-4671-8E88-4062B43FAD6B}" type="presOf" srcId="{F1E25D95-147F-1645-8310-2E5004C64A41}" destId="{6C049667-DD2A-B342-9943-4A4BF61AE353}" srcOrd="0" destOrd="0" presId="urn:microsoft.com/office/officeart/2009/3/layout/HorizontalOrganizationChart"/>
    <dgm:cxn modelId="{CF7FFEB2-5242-4262-89C8-52AF4CCD0B27}" type="presOf" srcId="{387E8825-F60F-6B4C-86FF-130D3EF81441}" destId="{568856E0-9C94-DE48-91F0-AAA6D243B706}" srcOrd="0" destOrd="0" presId="urn:microsoft.com/office/officeart/2009/3/layout/HorizontalOrganizationChart"/>
    <dgm:cxn modelId="{A6691A36-A52D-4369-A849-2C2BB6EE5928}" type="presOf" srcId="{75AF49F5-447A-6A4C-9B63-78796B5F6CBC}" destId="{79EB8D9E-15C4-DE4C-B454-E126F17D4421}" srcOrd="0" destOrd="0" presId="urn:microsoft.com/office/officeart/2009/3/layout/HorizontalOrganizationChart"/>
    <dgm:cxn modelId="{5BC87ED8-F26D-4631-ADFD-FCEB5D890912}" srcId="{87909822-4C24-4A7C-A7D0-4A8C2EB92EFF}" destId="{6C5A8F41-FAF0-40DE-98BC-F971596F698B}" srcOrd="0" destOrd="0" parTransId="{B002FA42-6CC8-4438-BF06-E8BB2C3DEDE7}" sibTransId="{43CBE323-2A38-4545-926C-3452DDE09CBC}"/>
    <dgm:cxn modelId="{8B4D8541-7ADF-7C42-9CE1-52BCFC1219E6}" srcId="{CA30FD7D-685E-874D-91CA-71F9AF93D90C}" destId="{0DA1668D-2539-F441-BB3E-39817639A7FA}" srcOrd="0" destOrd="0" parTransId="{B12F5ADF-F124-8642-A4CF-979B42B0E829}" sibTransId="{06042940-A1F7-8E48-B16F-8BDCC48D8C37}"/>
    <dgm:cxn modelId="{2D635DFB-794E-4580-8DA6-2808B0D50DA0}" type="presOf" srcId="{9E4BC71A-5DEC-4843-95A8-F3C5502F8E42}" destId="{19589CE5-C46B-A544-9EB9-2BF5477697AA}" srcOrd="0" destOrd="0" presId="urn:microsoft.com/office/officeart/2009/3/layout/HorizontalOrganizationChart"/>
    <dgm:cxn modelId="{36897E44-0BCB-4D09-8626-69227BDE16DE}" type="presOf" srcId="{96F18464-DBB6-4CDB-8E2E-A8C5FF1F7455}" destId="{AB1FFFE2-118B-4FAC-9A2D-8FA8E83959E0}" srcOrd="0" destOrd="0" presId="urn:microsoft.com/office/officeart/2009/3/layout/HorizontalOrganizationChart"/>
    <dgm:cxn modelId="{E6705670-8C45-4174-8D17-199E0585AC78}" type="presOf" srcId="{90322A17-D9E0-445C-8D03-78697E0F9EB5}" destId="{6F5A6527-31A2-411C-BCD5-365BC588CC35}" srcOrd="0" destOrd="0" presId="urn:microsoft.com/office/officeart/2009/3/layout/HorizontalOrganizationChart"/>
    <dgm:cxn modelId="{4DA41652-F423-4E62-B0FF-2EB6FF5FBDBA}" type="presOf" srcId="{98F1F287-EE60-4F7E-A4C9-64C3EC1C2AF1}" destId="{21F94FC0-AECA-4B87-BF1C-2D6F58F9D3AB}" srcOrd="1" destOrd="0" presId="urn:microsoft.com/office/officeart/2009/3/layout/HorizontalOrganizationChart"/>
    <dgm:cxn modelId="{3C319CA6-7963-4849-8B79-109CA57A6F06}" type="presOf" srcId="{099424FA-68E5-D548-89E2-F8E9072CA87B}" destId="{EB6542F5-53D5-2548-9701-C440876E0465}" srcOrd="0" destOrd="0" presId="urn:microsoft.com/office/officeart/2009/3/layout/HorizontalOrganizationChart"/>
    <dgm:cxn modelId="{B9847CF9-5172-2949-9BE6-370062A31C66}" srcId="{0DA1668D-2539-F441-BB3E-39817639A7FA}" destId="{1BF29E9C-7717-3542-9B91-B71D6EFF3444}" srcOrd="0" destOrd="0" parTransId="{8C4323F3-BE1B-DE4D-A82A-B644CE8FB391}" sibTransId="{C7042C2F-83FF-D34A-9F96-D61500F6AF48}"/>
    <dgm:cxn modelId="{A7C0FA40-F539-4033-AD84-EBCF6124A992}" type="presOf" srcId="{CA30FD7D-685E-874D-91CA-71F9AF93D90C}" destId="{5FE1D6AE-03C4-4F43-A9E9-BDA761865B7C}" srcOrd="0" destOrd="0" presId="urn:microsoft.com/office/officeart/2009/3/layout/HorizontalOrganizationChart"/>
    <dgm:cxn modelId="{C9E0FABB-B77A-440A-BFDF-F48198AF8341}" type="presOf" srcId="{1BF29E9C-7717-3542-9B91-B71D6EFF3444}" destId="{1D294143-4AC0-3246-A707-DD6700DDF4CC}" srcOrd="0" destOrd="0" presId="urn:microsoft.com/office/officeart/2009/3/layout/HorizontalOrganizationChart"/>
    <dgm:cxn modelId="{556A896E-5887-4554-B64D-0B48160308F9}" type="presOf" srcId="{CA30FD7D-685E-874D-91CA-71F9AF93D90C}" destId="{A7BD2C76-7D9A-0044-B6CC-E7EF085A390D}" srcOrd="1" destOrd="0" presId="urn:microsoft.com/office/officeart/2009/3/layout/HorizontalOrganizationChart"/>
    <dgm:cxn modelId="{37DC1577-5525-104B-AB1D-9FCAB12AC276}" srcId="{CA30FD7D-685E-874D-91CA-71F9AF93D90C}" destId="{387E8825-F60F-6B4C-86FF-130D3EF81441}" srcOrd="1" destOrd="0" parTransId="{AC842F99-8597-1F4F-84FE-F4C33F34A757}" sibTransId="{CEF5ADA5-8D05-B541-B20C-2D65087E6695}"/>
    <dgm:cxn modelId="{56779895-2C7F-4CC7-895A-74AE3F9565F4}" type="presOf" srcId="{75AF49F5-447A-6A4C-9B63-78796B5F6CBC}" destId="{DE29F3BC-5329-B547-B623-07938B84284C}" srcOrd="1" destOrd="0" presId="urn:microsoft.com/office/officeart/2009/3/layout/HorizontalOrganizationChart"/>
    <dgm:cxn modelId="{E91C283D-ED7F-4113-AEC0-755651A39696}" type="presOf" srcId="{8C4323F3-BE1B-DE4D-A82A-B644CE8FB391}" destId="{BEF4C2DF-1716-E84D-8691-82709A011339}" srcOrd="0" destOrd="0" presId="urn:microsoft.com/office/officeart/2009/3/layout/HorizontalOrganizationChart"/>
    <dgm:cxn modelId="{5F170DA4-A122-49D7-B442-01057DD1E870}" type="presOf" srcId="{D0DF83D0-2025-0C4F-B364-A80D89641669}" destId="{1E795667-386F-2841-A6AE-F7F909030781}" srcOrd="0" destOrd="0" presId="urn:microsoft.com/office/officeart/2009/3/layout/HorizontalOrganizationChart"/>
    <dgm:cxn modelId="{13CBF5DF-C9C4-4285-9470-0329F4CB7711}" type="presOf" srcId="{87909822-4C24-4A7C-A7D0-4A8C2EB92EFF}" destId="{0D77E1AB-5B6B-444D-950F-0FA6368C9758}" srcOrd="0" destOrd="0" presId="urn:microsoft.com/office/officeart/2009/3/layout/HorizontalOrganizationChart"/>
    <dgm:cxn modelId="{6E1171E2-07FE-4F7C-8279-8B2C33F41416}" type="presOf" srcId="{35B7CEA1-F6B9-4D5C-80A1-38522464C6D8}" destId="{9FC38AE6-E5B2-43B6-B9BE-FE41A0E6AE7A}" srcOrd="1" destOrd="0" presId="urn:microsoft.com/office/officeart/2009/3/layout/HorizontalOrganizationChart"/>
    <dgm:cxn modelId="{775A07BE-7AAF-47F2-8C25-38ECC2D915BB}" type="presOf" srcId="{E2E50EC2-BA3F-4CC0-A4D1-7D68FBF70ED8}" destId="{C5F4F68A-1A7D-42BC-8DCD-63486929D730}" srcOrd="1" destOrd="0" presId="urn:microsoft.com/office/officeart/2009/3/layout/HorizontalOrganizationChart"/>
    <dgm:cxn modelId="{46D1F0A1-DD01-437D-9274-54D78E137D75}" type="presOf" srcId="{387E8825-F60F-6B4C-86FF-130D3EF81441}" destId="{A077C2FC-860F-D248-A9DF-74D0BB9AFE8D}" srcOrd="1" destOrd="0" presId="urn:microsoft.com/office/officeart/2009/3/layout/HorizontalOrganizationChart"/>
    <dgm:cxn modelId="{6A25B78D-0B44-4634-8910-B09DB5B19B8D}" type="presOf" srcId="{98F1F287-EE60-4F7E-A4C9-64C3EC1C2AF1}" destId="{B9C5570C-C4A6-4BDA-A727-65E47DA9DE25}" srcOrd="0" destOrd="0" presId="urn:microsoft.com/office/officeart/2009/3/layout/HorizontalOrganizationChart"/>
    <dgm:cxn modelId="{F3ED6EC3-E2DF-4C89-BF75-8525488BC531}" type="presOf" srcId="{80421E6B-F95E-4C86-8B74-F23C70C8B391}" destId="{9642FCDB-B90A-47E4-8AC7-7AF26EDB9481}" srcOrd="0" destOrd="0" presId="urn:microsoft.com/office/officeart/2009/3/layout/HorizontalOrganizationChart"/>
    <dgm:cxn modelId="{386D9F3E-E38A-4F1E-92D5-E6900B9D9308}" type="presOf" srcId="{AC842F99-8597-1F4F-84FE-F4C33F34A757}" destId="{8EFCB115-CAC0-754F-B763-3A4E49E29C60}" srcOrd="0" destOrd="0" presId="urn:microsoft.com/office/officeart/2009/3/layout/HorizontalOrganizationChart"/>
    <dgm:cxn modelId="{2212604D-5CFE-48A6-A987-A1D246DC43A2}" srcId="{E2E50EC2-BA3F-4CC0-A4D1-7D68FBF70ED8}" destId="{83A5B9E6-86D8-48CF-AA54-2446BFA28683}" srcOrd="0" destOrd="0" parTransId="{96D4BB1B-660F-4EDC-A407-7FBA68271E8C}" sibTransId="{1166474C-5D33-46EE-9D54-72FECC2CEFB1}"/>
    <dgm:cxn modelId="{78DABB16-71BC-2F49-8C0F-235F295652BC}" srcId="{387E8825-F60F-6B4C-86FF-130D3EF81441}" destId="{BB5332C3-C8D1-7241-8C1D-A1555839017D}" srcOrd="0" destOrd="0" parTransId="{9E4BC71A-5DEC-4843-95A8-F3C5502F8E42}" sibTransId="{19238312-8323-AA46-823B-748FB0F4AD51}"/>
    <dgm:cxn modelId="{EE6142CC-17CE-4384-8C30-BF78FF423734}" type="presOf" srcId="{D516F941-5903-4A2F-B44F-141E621EED53}" destId="{4C90DAB0-1D56-43E9-B5F7-21F7C883B72D}" srcOrd="1" destOrd="0" presId="urn:microsoft.com/office/officeart/2009/3/layout/HorizontalOrganizationChart"/>
    <dgm:cxn modelId="{72468E61-86D7-4566-94A3-DEBD5DB8C8FF}" type="presOf" srcId="{1BF29E9C-7717-3542-9B91-B71D6EFF3444}" destId="{94570F0C-FB04-8143-829F-6675D1F1501B}" srcOrd="1" destOrd="0" presId="urn:microsoft.com/office/officeart/2009/3/layout/HorizontalOrganizationChart"/>
    <dgm:cxn modelId="{660B9019-4B9F-4C6B-9F37-B3F60FE20EFA}" type="presOf" srcId="{0DA1668D-2539-F441-BB3E-39817639A7FA}" destId="{ACA7DAD1-C9C2-A645-8443-32C147B044BD}" srcOrd="0" destOrd="0" presId="urn:microsoft.com/office/officeart/2009/3/layout/HorizontalOrganizationChart"/>
    <dgm:cxn modelId="{BA780E3C-783B-4507-A773-39487D4CCDE8}" type="presOf" srcId="{0D30207D-F14E-4779-AE48-EB691C0DB115}" destId="{7547FA2E-7DCC-4516-AC2C-B270192935A6}" srcOrd="0" destOrd="0" presId="urn:microsoft.com/office/officeart/2009/3/layout/HorizontalOrganizationChart"/>
    <dgm:cxn modelId="{FB3D2B2E-B40A-497E-872B-2D2F66DFC3E5}" type="presOf" srcId="{E2E50EC2-BA3F-4CC0-A4D1-7D68FBF70ED8}" destId="{BD11E58D-E8F2-4001-A8F0-210D44C0A1E0}" srcOrd="0" destOrd="0" presId="urn:microsoft.com/office/officeart/2009/3/layout/HorizontalOrganizationChart"/>
    <dgm:cxn modelId="{9B9930B9-1466-420B-88C0-E79BB7F98C7D}" type="presOf" srcId="{98F55BE2-4362-084E-8C42-D9EF71A37BBE}" destId="{C401E3FF-D1FD-0F46-9920-2FE88F8BF3B4}" srcOrd="0" destOrd="0" presId="urn:microsoft.com/office/officeart/2009/3/layout/HorizontalOrganizationChart"/>
    <dgm:cxn modelId="{FB0629FE-D8EC-45AC-AD54-3FF41DD9B91B}" type="presOf" srcId="{6C5A8F41-FAF0-40DE-98BC-F971596F698B}" destId="{10A93EF2-0D7F-4DDE-B048-64A7C8604765}" srcOrd="0" destOrd="0" presId="urn:microsoft.com/office/officeart/2009/3/layout/HorizontalOrganizationChart"/>
    <dgm:cxn modelId="{B9F4F22F-C41C-412C-BA90-28F37B0242C1}" srcId="{CA30FD7D-685E-874D-91CA-71F9AF93D90C}" destId="{35B7CEA1-F6B9-4D5C-80A1-38522464C6D8}" srcOrd="6" destOrd="0" parTransId="{90322A17-D9E0-445C-8D03-78697E0F9EB5}" sibTransId="{01B91343-1223-4CFA-BF96-DBB27DA6358A}"/>
    <dgm:cxn modelId="{D8C1C28F-9F55-4AB8-8974-77F545DFFEC0}" type="presOf" srcId="{6C5A8F41-FAF0-40DE-98BC-F971596F698B}" destId="{AAEEC923-ED8C-4F71-8D41-F353E68D5684}" srcOrd="1" destOrd="0" presId="urn:microsoft.com/office/officeart/2009/3/layout/HorizontalOrganizationChart"/>
    <dgm:cxn modelId="{708A9AE2-6C0E-4DCD-B367-B55665D72043}" type="presOf" srcId="{0DA1668D-2539-F441-BB3E-39817639A7FA}" destId="{4FEBD67D-04E6-2E42-AB24-5F98FFDEF753}" srcOrd="1" destOrd="0" presId="urn:microsoft.com/office/officeart/2009/3/layout/HorizontalOrganizationChart"/>
    <dgm:cxn modelId="{C019F6E9-CAFE-48DE-8697-6527533EB70B}" srcId="{CA30FD7D-685E-874D-91CA-71F9AF93D90C}" destId="{98F1F287-EE60-4F7E-A4C9-64C3EC1C2AF1}" srcOrd="3" destOrd="0" parTransId="{0D30207D-F14E-4779-AE48-EB691C0DB115}" sibTransId="{142B6CFB-CCE7-4E06-AC29-2500B005F361}"/>
    <dgm:cxn modelId="{BD7938B7-79E0-4177-9E6D-EDFB605C9CF4}" type="presOf" srcId="{6D4A9C57-BF09-457C-B677-C3DA892D7940}" destId="{E736A553-AC0F-415C-A895-CC5775F316A3}" srcOrd="0" destOrd="0" presId="urn:microsoft.com/office/officeart/2009/3/layout/HorizontalOrganizationChart"/>
    <dgm:cxn modelId="{1ACA0C91-6CB8-6942-AF9B-408C84078346}" srcId="{CA30FD7D-685E-874D-91CA-71F9AF93D90C}" destId="{75AF49F5-447A-6A4C-9B63-78796B5F6CBC}" srcOrd="2" destOrd="0" parTransId="{D0DF83D0-2025-0C4F-B364-A80D89641669}" sibTransId="{2709FB07-EC25-D243-8CAB-580E2F29227B}"/>
    <dgm:cxn modelId="{534D935E-1D3E-49C5-B424-8F0E6D9116BA}" type="presOf" srcId="{612D0D18-8DA5-4705-B201-DE30861CDF26}" destId="{B7ACF4B6-7039-40AB-8FA6-4A375F7EAD85}" srcOrd="0" destOrd="0" presId="urn:microsoft.com/office/officeart/2009/3/layout/HorizontalOrganizationChart"/>
    <dgm:cxn modelId="{F8D49CA0-A566-4163-BDAC-35080A949A4C}" type="presOf" srcId="{96D4BB1B-660F-4EDC-A407-7FBA68271E8C}" destId="{A4C8975B-1371-4C0A-BDEA-7C04D429A97D}" srcOrd="0" destOrd="0" presId="urn:microsoft.com/office/officeart/2009/3/layout/HorizontalOrganizationChart"/>
    <dgm:cxn modelId="{9D049EF0-9F10-46F2-B727-C0902823F44C}" type="presOf" srcId="{099424FA-68E5-D548-89E2-F8E9072CA87B}" destId="{34433D5E-C047-934C-B226-4D6192609DFF}" srcOrd="1" destOrd="0" presId="urn:microsoft.com/office/officeart/2009/3/layout/HorizontalOrganizationChart"/>
    <dgm:cxn modelId="{3C2C7749-D4D5-49D5-BCEF-239063789162}" type="presOf" srcId="{B12F5ADF-F124-8642-A4CF-979B42B0E829}" destId="{1A930AF1-D55D-2447-AA77-A45A4A380A3C}" srcOrd="0" destOrd="0" presId="urn:microsoft.com/office/officeart/2009/3/layout/HorizontalOrganizationChart"/>
    <dgm:cxn modelId="{2C51AA77-23E6-4773-A101-84978DA0690C}" type="presOf" srcId="{F396DCE3-4260-4CDC-A2DA-65E96443B150}" destId="{D50CF69A-608F-4F5E-8867-3BAD76A1E7A7}" srcOrd="0" destOrd="0" presId="urn:microsoft.com/office/officeart/2009/3/layout/HorizontalOrganizationChart"/>
    <dgm:cxn modelId="{777F8A2F-86F7-4D14-B6CD-2C7CC91BAB2F}" type="presOf" srcId="{35B7CEA1-F6B9-4D5C-80A1-38522464C6D8}" destId="{5930ACE8-CE38-4832-9C69-F185E0BB3CD0}" srcOrd="0" destOrd="0" presId="urn:microsoft.com/office/officeart/2009/3/layout/HorizontalOrganizationChart"/>
    <dgm:cxn modelId="{0CB91FFB-937D-4F18-BB83-6C35E1F075A2}" type="presOf" srcId="{83A5B9E6-86D8-48CF-AA54-2446BFA28683}" destId="{02D74F1C-4D5E-41DC-906B-4E8D4A2A31CC}" srcOrd="1" destOrd="0" presId="urn:microsoft.com/office/officeart/2009/3/layout/HorizontalOrganizationChart"/>
    <dgm:cxn modelId="{DBF75697-51C8-4199-B28A-C07FBF18C0B3}" type="presOf" srcId="{D516F941-5903-4A2F-B44F-141E621EED53}" destId="{23F007EA-5DE2-4A57-B95F-EF8A69D55BD8}" srcOrd="0" destOrd="0" presId="urn:microsoft.com/office/officeart/2009/3/layout/HorizontalOrganizationChart"/>
    <dgm:cxn modelId="{F38518E6-8EFF-4D0E-970F-D7729CC98417}" type="presParOf" srcId="{6C049667-DD2A-B342-9943-4A4BF61AE353}" destId="{7DAEB4CE-203A-9A40-8076-6739C70D61EB}" srcOrd="0" destOrd="0" presId="urn:microsoft.com/office/officeart/2009/3/layout/HorizontalOrganizationChart"/>
    <dgm:cxn modelId="{E24A69CC-E65B-4F1D-BF9E-614CF849DB86}" type="presParOf" srcId="{7DAEB4CE-203A-9A40-8076-6739C70D61EB}" destId="{B5E40CBF-60A3-9D41-82B4-D151322DBD17}" srcOrd="0" destOrd="0" presId="urn:microsoft.com/office/officeart/2009/3/layout/HorizontalOrganizationChart"/>
    <dgm:cxn modelId="{DAF75ADE-F0C7-46E9-97ED-8CF6691431FF}" type="presParOf" srcId="{B5E40CBF-60A3-9D41-82B4-D151322DBD17}" destId="{5FE1D6AE-03C4-4F43-A9E9-BDA761865B7C}" srcOrd="0" destOrd="0" presId="urn:microsoft.com/office/officeart/2009/3/layout/HorizontalOrganizationChart"/>
    <dgm:cxn modelId="{256AB345-2505-4A6E-B834-E850D8C83DE1}" type="presParOf" srcId="{B5E40CBF-60A3-9D41-82B4-D151322DBD17}" destId="{A7BD2C76-7D9A-0044-B6CC-E7EF085A390D}" srcOrd="1" destOrd="0" presId="urn:microsoft.com/office/officeart/2009/3/layout/HorizontalOrganizationChart"/>
    <dgm:cxn modelId="{52F2D1E9-C670-4710-9409-487075F2B720}" type="presParOf" srcId="{7DAEB4CE-203A-9A40-8076-6739C70D61EB}" destId="{5682D6F2-5F8B-6D4E-A42B-BDEB9724EDEE}" srcOrd="1" destOrd="0" presId="urn:microsoft.com/office/officeart/2009/3/layout/HorizontalOrganizationChart"/>
    <dgm:cxn modelId="{5B37AD15-AB91-484C-B730-188DBCBF9FD1}" type="presParOf" srcId="{5682D6F2-5F8B-6D4E-A42B-BDEB9724EDEE}" destId="{1A930AF1-D55D-2447-AA77-A45A4A380A3C}" srcOrd="0" destOrd="0" presId="urn:microsoft.com/office/officeart/2009/3/layout/HorizontalOrganizationChart"/>
    <dgm:cxn modelId="{E4EBCA07-5A70-4193-9F4D-1C6746214DCD}" type="presParOf" srcId="{5682D6F2-5F8B-6D4E-A42B-BDEB9724EDEE}" destId="{DCAEA60D-219E-E440-943F-BF59B3C77EF1}" srcOrd="1" destOrd="0" presId="urn:microsoft.com/office/officeart/2009/3/layout/HorizontalOrganizationChart"/>
    <dgm:cxn modelId="{2507799F-CEE5-46F5-AAF1-25E9C6404040}" type="presParOf" srcId="{DCAEA60D-219E-E440-943F-BF59B3C77EF1}" destId="{82D56119-3317-1C40-BA86-E4ABEAE32E07}" srcOrd="0" destOrd="0" presId="urn:microsoft.com/office/officeart/2009/3/layout/HorizontalOrganizationChart"/>
    <dgm:cxn modelId="{B2DE6DC8-0FF9-4463-AB1A-5F86FABAE0D3}" type="presParOf" srcId="{82D56119-3317-1C40-BA86-E4ABEAE32E07}" destId="{ACA7DAD1-C9C2-A645-8443-32C147B044BD}" srcOrd="0" destOrd="0" presId="urn:microsoft.com/office/officeart/2009/3/layout/HorizontalOrganizationChart"/>
    <dgm:cxn modelId="{A3470CBA-DBE4-4215-9A39-78A4D8F8509F}" type="presParOf" srcId="{82D56119-3317-1C40-BA86-E4ABEAE32E07}" destId="{4FEBD67D-04E6-2E42-AB24-5F98FFDEF753}" srcOrd="1" destOrd="0" presId="urn:microsoft.com/office/officeart/2009/3/layout/HorizontalOrganizationChart"/>
    <dgm:cxn modelId="{3FF5AEEA-3460-432B-9FD5-859E7314FA80}" type="presParOf" srcId="{DCAEA60D-219E-E440-943F-BF59B3C77EF1}" destId="{4BDECFD3-7865-C44E-911F-37E0AEF1C836}" srcOrd="1" destOrd="0" presId="urn:microsoft.com/office/officeart/2009/3/layout/HorizontalOrganizationChart"/>
    <dgm:cxn modelId="{4446CAC9-6CA1-4E2C-8504-E4231C1D0E33}" type="presParOf" srcId="{4BDECFD3-7865-C44E-911F-37E0AEF1C836}" destId="{BEF4C2DF-1716-E84D-8691-82709A011339}" srcOrd="0" destOrd="0" presId="urn:microsoft.com/office/officeart/2009/3/layout/HorizontalOrganizationChart"/>
    <dgm:cxn modelId="{7F7BD7CB-3313-48A2-AFFC-228A90D85D30}" type="presParOf" srcId="{4BDECFD3-7865-C44E-911F-37E0AEF1C836}" destId="{EB609193-2752-8B45-9803-1258BB9DB5F0}" srcOrd="1" destOrd="0" presId="urn:microsoft.com/office/officeart/2009/3/layout/HorizontalOrganizationChart"/>
    <dgm:cxn modelId="{C1C57B14-3CA0-435C-8B21-545E3C430947}" type="presParOf" srcId="{EB609193-2752-8B45-9803-1258BB9DB5F0}" destId="{BBBF8EBF-C20D-9F40-BE54-BF50BCA23081}" srcOrd="0" destOrd="0" presId="urn:microsoft.com/office/officeart/2009/3/layout/HorizontalOrganizationChart"/>
    <dgm:cxn modelId="{DFB8B191-99B0-4821-950B-D18BF8E87DAB}" type="presParOf" srcId="{BBBF8EBF-C20D-9F40-BE54-BF50BCA23081}" destId="{1D294143-4AC0-3246-A707-DD6700DDF4CC}" srcOrd="0" destOrd="0" presId="urn:microsoft.com/office/officeart/2009/3/layout/HorizontalOrganizationChart"/>
    <dgm:cxn modelId="{F250B0EB-CB89-4166-B1DF-27C2EC623D61}" type="presParOf" srcId="{BBBF8EBF-C20D-9F40-BE54-BF50BCA23081}" destId="{94570F0C-FB04-8143-829F-6675D1F1501B}" srcOrd="1" destOrd="0" presId="urn:microsoft.com/office/officeart/2009/3/layout/HorizontalOrganizationChart"/>
    <dgm:cxn modelId="{9373F9AA-8695-4233-883E-75FA06ECAB4A}" type="presParOf" srcId="{EB609193-2752-8B45-9803-1258BB9DB5F0}" destId="{145478DF-4C71-834E-B09C-99E9B445834B}" srcOrd="1" destOrd="0" presId="urn:microsoft.com/office/officeart/2009/3/layout/HorizontalOrganizationChart"/>
    <dgm:cxn modelId="{6403C670-19E9-4822-AE64-42D2452A599D}" type="presParOf" srcId="{EB609193-2752-8B45-9803-1258BB9DB5F0}" destId="{F2CD24AC-501F-104B-8BD8-9BE5C82EA44C}" srcOrd="2" destOrd="0" presId="urn:microsoft.com/office/officeart/2009/3/layout/HorizontalOrganizationChart"/>
    <dgm:cxn modelId="{320EDA65-08D1-4A3E-8E38-52DB7B71B42F}" type="presParOf" srcId="{DCAEA60D-219E-E440-943F-BF59B3C77EF1}" destId="{DB02C01D-972B-6F4D-BAC3-32BE366F13B3}" srcOrd="2" destOrd="0" presId="urn:microsoft.com/office/officeart/2009/3/layout/HorizontalOrganizationChart"/>
    <dgm:cxn modelId="{22A73104-2120-453F-98BB-C4647511B048}" type="presParOf" srcId="{5682D6F2-5F8B-6D4E-A42B-BDEB9724EDEE}" destId="{8EFCB115-CAC0-754F-B763-3A4E49E29C60}" srcOrd="2" destOrd="0" presId="urn:microsoft.com/office/officeart/2009/3/layout/HorizontalOrganizationChart"/>
    <dgm:cxn modelId="{FA28DCEC-031E-48FB-B765-ECE9ED840BF0}" type="presParOf" srcId="{5682D6F2-5F8B-6D4E-A42B-BDEB9724EDEE}" destId="{C4303DF8-4393-9041-88F0-D82530EE7FE0}" srcOrd="3" destOrd="0" presId="urn:microsoft.com/office/officeart/2009/3/layout/HorizontalOrganizationChart"/>
    <dgm:cxn modelId="{932041EA-792D-4638-A17F-284130B407A8}" type="presParOf" srcId="{C4303DF8-4393-9041-88F0-D82530EE7FE0}" destId="{DDB66C5E-87BD-0645-84B3-9C5D7D1628D1}" srcOrd="0" destOrd="0" presId="urn:microsoft.com/office/officeart/2009/3/layout/HorizontalOrganizationChart"/>
    <dgm:cxn modelId="{413D6C50-77E3-489B-9666-554A76D89B55}" type="presParOf" srcId="{DDB66C5E-87BD-0645-84B3-9C5D7D1628D1}" destId="{568856E0-9C94-DE48-91F0-AAA6D243B706}" srcOrd="0" destOrd="0" presId="urn:microsoft.com/office/officeart/2009/3/layout/HorizontalOrganizationChart"/>
    <dgm:cxn modelId="{F6322FF2-DCBF-4D61-B17F-2DDC3CEEFA17}" type="presParOf" srcId="{DDB66C5E-87BD-0645-84B3-9C5D7D1628D1}" destId="{A077C2FC-860F-D248-A9DF-74D0BB9AFE8D}" srcOrd="1" destOrd="0" presId="urn:microsoft.com/office/officeart/2009/3/layout/HorizontalOrganizationChart"/>
    <dgm:cxn modelId="{09A496C0-D4E7-41C7-9691-61E447093119}" type="presParOf" srcId="{C4303DF8-4393-9041-88F0-D82530EE7FE0}" destId="{3EB9398B-4BD5-E34D-A92F-961BFBCE75EA}" srcOrd="1" destOrd="0" presId="urn:microsoft.com/office/officeart/2009/3/layout/HorizontalOrganizationChart"/>
    <dgm:cxn modelId="{4F1B7B88-F11E-4357-A092-8DB021823E04}" type="presParOf" srcId="{3EB9398B-4BD5-E34D-A92F-961BFBCE75EA}" destId="{19589CE5-C46B-A544-9EB9-2BF5477697AA}" srcOrd="0" destOrd="0" presId="urn:microsoft.com/office/officeart/2009/3/layout/HorizontalOrganizationChart"/>
    <dgm:cxn modelId="{39C7627B-0CA6-42FE-833D-172CE13E660B}" type="presParOf" srcId="{3EB9398B-4BD5-E34D-A92F-961BFBCE75EA}" destId="{6F70DAA2-6E79-F14C-87E6-7A204AC720E1}" srcOrd="1" destOrd="0" presId="urn:microsoft.com/office/officeart/2009/3/layout/HorizontalOrganizationChart"/>
    <dgm:cxn modelId="{7AED4D6E-D728-4689-8C75-3235CB32BD31}" type="presParOf" srcId="{6F70DAA2-6E79-F14C-87E6-7A204AC720E1}" destId="{D3D0F6DD-E456-2840-8BF9-0B7627EDD8F0}" srcOrd="0" destOrd="0" presId="urn:microsoft.com/office/officeart/2009/3/layout/HorizontalOrganizationChart"/>
    <dgm:cxn modelId="{A148C638-2B44-4962-B203-46D32FBEE0D8}" type="presParOf" srcId="{D3D0F6DD-E456-2840-8BF9-0B7627EDD8F0}" destId="{14BDBE65-EF31-0B41-AD05-E169009A3E7B}" srcOrd="0" destOrd="0" presId="urn:microsoft.com/office/officeart/2009/3/layout/HorizontalOrganizationChart"/>
    <dgm:cxn modelId="{7D66E15B-F299-4D3E-9A1D-7627C3D22DC0}" type="presParOf" srcId="{D3D0F6DD-E456-2840-8BF9-0B7627EDD8F0}" destId="{F940052B-C81A-8441-B759-FBDB91A22C2F}" srcOrd="1" destOrd="0" presId="urn:microsoft.com/office/officeart/2009/3/layout/HorizontalOrganizationChart"/>
    <dgm:cxn modelId="{BAD91D3C-0D9E-428C-BC79-D05F1909D0A3}" type="presParOf" srcId="{6F70DAA2-6E79-F14C-87E6-7A204AC720E1}" destId="{A691453A-A2F7-434E-A147-2A658F2A813E}" srcOrd="1" destOrd="0" presId="urn:microsoft.com/office/officeart/2009/3/layout/HorizontalOrganizationChart"/>
    <dgm:cxn modelId="{ADF3BFF1-AB2D-4795-ADB9-2A1CB708C067}" type="presParOf" srcId="{6F70DAA2-6E79-F14C-87E6-7A204AC720E1}" destId="{FAE9E1A5-3324-9347-BDA7-2C8728ACA034}" srcOrd="2" destOrd="0" presId="urn:microsoft.com/office/officeart/2009/3/layout/HorizontalOrganizationChart"/>
    <dgm:cxn modelId="{B31E0953-30D9-44B8-8D21-9FDBD66A8904}" type="presParOf" srcId="{C4303DF8-4393-9041-88F0-D82530EE7FE0}" destId="{C3F2733F-B992-0547-9596-A3EA32899468}" srcOrd="2" destOrd="0" presId="urn:microsoft.com/office/officeart/2009/3/layout/HorizontalOrganizationChart"/>
    <dgm:cxn modelId="{F9F198AC-6CA5-4B3C-BB0A-897DD504C1F8}" type="presParOf" srcId="{5682D6F2-5F8B-6D4E-A42B-BDEB9724EDEE}" destId="{1E795667-386F-2841-A6AE-F7F909030781}" srcOrd="4" destOrd="0" presId="urn:microsoft.com/office/officeart/2009/3/layout/HorizontalOrganizationChart"/>
    <dgm:cxn modelId="{AC4C1CDC-AE53-4B9A-BD89-E8144341D4CC}" type="presParOf" srcId="{5682D6F2-5F8B-6D4E-A42B-BDEB9724EDEE}" destId="{28891440-EFEA-6C41-BC8E-01FBE5883DA4}" srcOrd="5" destOrd="0" presId="urn:microsoft.com/office/officeart/2009/3/layout/HorizontalOrganizationChart"/>
    <dgm:cxn modelId="{54FC4024-FD5B-4F2D-8EC2-57296AF652FE}" type="presParOf" srcId="{28891440-EFEA-6C41-BC8E-01FBE5883DA4}" destId="{268B4E27-A5BB-244D-BA02-769E97AF2AA4}" srcOrd="0" destOrd="0" presId="urn:microsoft.com/office/officeart/2009/3/layout/HorizontalOrganizationChart"/>
    <dgm:cxn modelId="{EFD1751A-2562-4A1C-BDA4-6E98481DCBCE}" type="presParOf" srcId="{268B4E27-A5BB-244D-BA02-769E97AF2AA4}" destId="{79EB8D9E-15C4-DE4C-B454-E126F17D4421}" srcOrd="0" destOrd="0" presId="urn:microsoft.com/office/officeart/2009/3/layout/HorizontalOrganizationChart"/>
    <dgm:cxn modelId="{6612C1A1-436C-4C34-8D77-027AC56A288C}" type="presParOf" srcId="{268B4E27-A5BB-244D-BA02-769E97AF2AA4}" destId="{DE29F3BC-5329-B547-B623-07938B84284C}" srcOrd="1" destOrd="0" presId="urn:microsoft.com/office/officeart/2009/3/layout/HorizontalOrganizationChart"/>
    <dgm:cxn modelId="{78A96F96-59A8-4C22-A6BD-858B48626DD8}" type="presParOf" srcId="{28891440-EFEA-6C41-BC8E-01FBE5883DA4}" destId="{003166BA-943A-164E-8DEC-914F61A2559F}" srcOrd="1" destOrd="0" presId="urn:microsoft.com/office/officeart/2009/3/layout/HorizontalOrganizationChart"/>
    <dgm:cxn modelId="{FE1353B4-7368-4159-8C72-A1C8E12FB88B}" type="presParOf" srcId="{003166BA-943A-164E-8DEC-914F61A2559F}" destId="{C401E3FF-D1FD-0F46-9920-2FE88F8BF3B4}" srcOrd="0" destOrd="0" presId="urn:microsoft.com/office/officeart/2009/3/layout/HorizontalOrganizationChart"/>
    <dgm:cxn modelId="{CFADF6D8-E7BC-42F0-BBF3-2A9F5763DCAB}" type="presParOf" srcId="{003166BA-943A-164E-8DEC-914F61A2559F}" destId="{FDB7E75C-86FC-B84E-8CD6-A5A8BC7D08DD}" srcOrd="1" destOrd="0" presId="urn:microsoft.com/office/officeart/2009/3/layout/HorizontalOrganizationChart"/>
    <dgm:cxn modelId="{D618EBE6-59B4-4237-AA5B-D8C4C7AB3CD1}" type="presParOf" srcId="{FDB7E75C-86FC-B84E-8CD6-A5A8BC7D08DD}" destId="{CE23CF14-7612-DB48-9C58-FE9A92EC540A}" srcOrd="0" destOrd="0" presId="urn:microsoft.com/office/officeart/2009/3/layout/HorizontalOrganizationChart"/>
    <dgm:cxn modelId="{450A1A9C-09C5-4143-BC03-EB26E0628A55}" type="presParOf" srcId="{CE23CF14-7612-DB48-9C58-FE9A92EC540A}" destId="{EB6542F5-53D5-2548-9701-C440876E0465}" srcOrd="0" destOrd="0" presId="urn:microsoft.com/office/officeart/2009/3/layout/HorizontalOrganizationChart"/>
    <dgm:cxn modelId="{91B271B5-9B93-44E9-BF5F-442AFAF7DF43}" type="presParOf" srcId="{CE23CF14-7612-DB48-9C58-FE9A92EC540A}" destId="{34433D5E-C047-934C-B226-4D6192609DFF}" srcOrd="1" destOrd="0" presId="urn:microsoft.com/office/officeart/2009/3/layout/HorizontalOrganizationChart"/>
    <dgm:cxn modelId="{74C71501-7593-4067-B5B8-24BB5F3837E0}" type="presParOf" srcId="{FDB7E75C-86FC-B84E-8CD6-A5A8BC7D08DD}" destId="{4C7387ED-BBE8-9248-BD30-0ADE53E78D73}" srcOrd="1" destOrd="0" presId="urn:microsoft.com/office/officeart/2009/3/layout/HorizontalOrganizationChart"/>
    <dgm:cxn modelId="{7401E31C-0D4E-4962-B198-22D53A932712}" type="presParOf" srcId="{FDB7E75C-86FC-B84E-8CD6-A5A8BC7D08DD}" destId="{7BF90FDF-1E1A-5C4C-B529-A3A565DB5F39}" srcOrd="2" destOrd="0" presId="urn:microsoft.com/office/officeart/2009/3/layout/HorizontalOrganizationChart"/>
    <dgm:cxn modelId="{ED348BE2-EE48-4874-8D99-92BFA51F1509}" type="presParOf" srcId="{28891440-EFEA-6C41-BC8E-01FBE5883DA4}" destId="{CE2A5613-94E4-3B49-845A-C53A5CC08F25}" srcOrd="2" destOrd="0" presId="urn:microsoft.com/office/officeart/2009/3/layout/HorizontalOrganizationChart"/>
    <dgm:cxn modelId="{93E04683-FA59-4293-97F4-9E365F6B025F}" type="presParOf" srcId="{5682D6F2-5F8B-6D4E-A42B-BDEB9724EDEE}" destId="{7547FA2E-7DCC-4516-AC2C-B270192935A6}" srcOrd="6" destOrd="0" presId="urn:microsoft.com/office/officeart/2009/3/layout/HorizontalOrganizationChart"/>
    <dgm:cxn modelId="{B5D35D00-7382-46A3-AD4E-6417D74588A8}" type="presParOf" srcId="{5682D6F2-5F8B-6D4E-A42B-BDEB9724EDEE}" destId="{98D242DB-2C07-428E-A9B0-11D1EC765B6D}" srcOrd="7" destOrd="0" presId="urn:microsoft.com/office/officeart/2009/3/layout/HorizontalOrganizationChart"/>
    <dgm:cxn modelId="{CBFC138F-0CB9-4B5C-8979-A8C27980ACB6}" type="presParOf" srcId="{98D242DB-2C07-428E-A9B0-11D1EC765B6D}" destId="{4C660CCB-9078-425A-A2E9-75ED7B082A10}" srcOrd="0" destOrd="0" presId="urn:microsoft.com/office/officeart/2009/3/layout/HorizontalOrganizationChart"/>
    <dgm:cxn modelId="{B8BA9607-C150-4CFE-8450-8BF6EAB52587}" type="presParOf" srcId="{4C660CCB-9078-425A-A2E9-75ED7B082A10}" destId="{B9C5570C-C4A6-4BDA-A727-65E47DA9DE25}" srcOrd="0" destOrd="0" presId="urn:microsoft.com/office/officeart/2009/3/layout/HorizontalOrganizationChart"/>
    <dgm:cxn modelId="{716D4688-F75A-4304-A6E0-24C970789D7B}" type="presParOf" srcId="{4C660CCB-9078-425A-A2E9-75ED7B082A10}" destId="{21F94FC0-AECA-4B87-BF1C-2D6F58F9D3AB}" srcOrd="1" destOrd="0" presId="urn:microsoft.com/office/officeart/2009/3/layout/HorizontalOrganizationChart"/>
    <dgm:cxn modelId="{58C67094-4721-4FF2-AFAA-9EC0999A4218}" type="presParOf" srcId="{98D242DB-2C07-428E-A9B0-11D1EC765B6D}" destId="{FD99ABDD-1E7C-4BCF-AA66-DA4B76488667}" srcOrd="1" destOrd="0" presId="urn:microsoft.com/office/officeart/2009/3/layout/HorizontalOrganizationChart"/>
    <dgm:cxn modelId="{C1A54196-2ADD-4148-A0B1-154C593F4E32}" type="presParOf" srcId="{FD99ABDD-1E7C-4BCF-AA66-DA4B76488667}" destId="{D50CF69A-608F-4F5E-8867-3BAD76A1E7A7}" srcOrd="0" destOrd="0" presId="urn:microsoft.com/office/officeart/2009/3/layout/HorizontalOrganizationChart"/>
    <dgm:cxn modelId="{3039AA90-A2EB-4F23-802F-C1D2BD46B3C0}" type="presParOf" srcId="{FD99ABDD-1E7C-4BCF-AA66-DA4B76488667}" destId="{204D3BD0-B85E-4CAE-9062-1EE5BA080F12}" srcOrd="1" destOrd="0" presId="urn:microsoft.com/office/officeart/2009/3/layout/HorizontalOrganizationChart"/>
    <dgm:cxn modelId="{D14E711D-CA33-43B7-A1AA-1EA061FBDE42}" type="presParOf" srcId="{204D3BD0-B85E-4CAE-9062-1EE5BA080F12}" destId="{0E9C8A36-3B9F-4385-ABCA-1342A8B86324}" srcOrd="0" destOrd="0" presId="urn:microsoft.com/office/officeart/2009/3/layout/HorizontalOrganizationChart"/>
    <dgm:cxn modelId="{C00697A1-5D2C-4547-B95F-BA37464472BE}" type="presParOf" srcId="{0E9C8A36-3B9F-4385-ABCA-1342A8B86324}" destId="{9642FCDB-B90A-47E4-8AC7-7AF26EDB9481}" srcOrd="0" destOrd="0" presId="urn:microsoft.com/office/officeart/2009/3/layout/HorizontalOrganizationChart"/>
    <dgm:cxn modelId="{4EBA437B-FFC0-4486-9D61-EDD9E6192C40}" type="presParOf" srcId="{0E9C8A36-3B9F-4385-ABCA-1342A8B86324}" destId="{B49F24AA-F1B6-461A-A02E-89C876F08B76}" srcOrd="1" destOrd="0" presId="urn:microsoft.com/office/officeart/2009/3/layout/HorizontalOrganizationChart"/>
    <dgm:cxn modelId="{9DFEEF6F-9916-452E-A5CE-C709B8F72809}" type="presParOf" srcId="{204D3BD0-B85E-4CAE-9062-1EE5BA080F12}" destId="{C7CA4DFB-6518-45D9-A1CA-5B515EE3C879}" srcOrd="1" destOrd="0" presId="urn:microsoft.com/office/officeart/2009/3/layout/HorizontalOrganizationChart"/>
    <dgm:cxn modelId="{2A95154C-D8D9-4F9F-B70B-99A9175822F5}" type="presParOf" srcId="{204D3BD0-B85E-4CAE-9062-1EE5BA080F12}" destId="{429118A2-9FC7-4803-AE66-E1CAD18EF580}" srcOrd="2" destOrd="0" presId="urn:microsoft.com/office/officeart/2009/3/layout/HorizontalOrganizationChart"/>
    <dgm:cxn modelId="{B534C803-1488-4629-85E3-39507A77B5AF}" type="presParOf" srcId="{98D242DB-2C07-428E-A9B0-11D1EC765B6D}" destId="{ADD83FCC-7CBA-4518-95D2-26F6A33F7745}" srcOrd="2" destOrd="0" presId="urn:microsoft.com/office/officeart/2009/3/layout/HorizontalOrganizationChart"/>
    <dgm:cxn modelId="{27CE7CDA-ACAC-460F-9A0A-2E65C2073361}" type="presParOf" srcId="{5682D6F2-5F8B-6D4E-A42B-BDEB9724EDEE}" destId="{E736A553-AC0F-415C-A895-CC5775F316A3}" srcOrd="8" destOrd="0" presId="urn:microsoft.com/office/officeart/2009/3/layout/HorizontalOrganizationChart"/>
    <dgm:cxn modelId="{A102466A-E4E9-4A2A-9833-0333F90A7552}" type="presParOf" srcId="{5682D6F2-5F8B-6D4E-A42B-BDEB9724EDEE}" destId="{064ACA3B-956E-44AD-9080-B4BA271668CD}" srcOrd="9" destOrd="0" presId="urn:microsoft.com/office/officeart/2009/3/layout/HorizontalOrganizationChart"/>
    <dgm:cxn modelId="{66F54F2C-FCD7-4A43-BD3E-B8B55E574CBA}" type="presParOf" srcId="{064ACA3B-956E-44AD-9080-B4BA271668CD}" destId="{929C01A9-FBA4-462B-AB1E-96A15F3736F8}" srcOrd="0" destOrd="0" presId="urn:microsoft.com/office/officeart/2009/3/layout/HorizontalOrganizationChart"/>
    <dgm:cxn modelId="{10EEBEEA-63CB-4C58-8151-86524F4B9D68}" type="presParOf" srcId="{929C01A9-FBA4-462B-AB1E-96A15F3736F8}" destId="{0D77E1AB-5B6B-444D-950F-0FA6368C9758}" srcOrd="0" destOrd="0" presId="urn:microsoft.com/office/officeart/2009/3/layout/HorizontalOrganizationChart"/>
    <dgm:cxn modelId="{53DB8B11-3EC6-40D2-8DC8-E63B54ECCEBD}" type="presParOf" srcId="{929C01A9-FBA4-462B-AB1E-96A15F3736F8}" destId="{D7BAEC0E-3537-474F-B067-309DDEF9CBDF}" srcOrd="1" destOrd="0" presId="urn:microsoft.com/office/officeart/2009/3/layout/HorizontalOrganizationChart"/>
    <dgm:cxn modelId="{8A460297-B1F7-4947-B1B7-A550AD48932F}" type="presParOf" srcId="{064ACA3B-956E-44AD-9080-B4BA271668CD}" destId="{FD7AC326-2D68-401C-BC37-D141C316D788}" srcOrd="1" destOrd="0" presId="urn:microsoft.com/office/officeart/2009/3/layout/HorizontalOrganizationChart"/>
    <dgm:cxn modelId="{CB6998E4-FE0F-4668-9B63-1983FF4D333E}" type="presParOf" srcId="{FD7AC326-2D68-401C-BC37-D141C316D788}" destId="{97B0AEA0-7F0E-4A72-AEB6-55175F4F3485}" srcOrd="0" destOrd="0" presId="urn:microsoft.com/office/officeart/2009/3/layout/HorizontalOrganizationChart"/>
    <dgm:cxn modelId="{9B4E6CDA-BD45-4A5E-A3D7-BF94F7C76BC9}" type="presParOf" srcId="{FD7AC326-2D68-401C-BC37-D141C316D788}" destId="{E34DE3B9-D5FD-4705-BF42-42A5F07F5BE5}" srcOrd="1" destOrd="0" presId="urn:microsoft.com/office/officeart/2009/3/layout/HorizontalOrganizationChart"/>
    <dgm:cxn modelId="{B4F8460C-81D3-4E6D-A3BD-DD547E6EAEC5}" type="presParOf" srcId="{E34DE3B9-D5FD-4705-BF42-42A5F07F5BE5}" destId="{721AB2D7-8F90-4990-8119-B8199312FFF8}" srcOrd="0" destOrd="0" presId="urn:microsoft.com/office/officeart/2009/3/layout/HorizontalOrganizationChart"/>
    <dgm:cxn modelId="{B91BF609-105D-47A1-BBA5-AA25A35FF0C1}" type="presParOf" srcId="{721AB2D7-8F90-4990-8119-B8199312FFF8}" destId="{10A93EF2-0D7F-4DDE-B048-64A7C8604765}" srcOrd="0" destOrd="0" presId="urn:microsoft.com/office/officeart/2009/3/layout/HorizontalOrganizationChart"/>
    <dgm:cxn modelId="{25E9D0FC-BCE7-497D-A884-5E74B7853F3F}" type="presParOf" srcId="{721AB2D7-8F90-4990-8119-B8199312FFF8}" destId="{AAEEC923-ED8C-4F71-8D41-F353E68D5684}" srcOrd="1" destOrd="0" presId="urn:microsoft.com/office/officeart/2009/3/layout/HorizontalOrganizationChart"/>
    <dgm:cxn modelId="{D1C70942-AD38-4B81-8549-F3115C6FF5F0}" type="presParOf" srcId="{E34DE3B9-D5FD-4705-BF42-42A5F07F5BE5}" destId="{8FB144C3-4BA2-4D77-B093-0AF2D4910A23}" srcOrd="1" destOrd="0" presId="urn:microsoft.com/office/officeart/2009/3/layout/HorizontalOrganizationChart"/>
    <dgm:cxn modelId="{33A0A4C9-AF9D-4DC6-9710-888F587D2B5D}" type="presParOf" srcId="{E34DE3B9-D5FD-4705-BF42-42A5F07F5BE5}" destId="{BF5598DC-CEF3-4FF2-8717-FCF2CFC71F72}" srcOrd="2" destOrd="0" presId="urn:microsoft.com/office/officeart/2009/3/layout/HorizontalOrganizationChart"/>
    <dgm:cxn modelId="{E5FEBF06-6A44-40E1-9A42-666984E6437C}" type="presParOf" srcId="{064ACA3B-956E-44AD-9080-B4BA271668CD}" destId="{1FCD6FF9-0422-4764-AE68-F5FDF3524B47}" srcOrd="2" destOrd="0" presId="urn:microsoft.com/office/officeart/2009/3/layout/HorizontalOrganizationChart"/>
    <dgm:cxn modelId="{BCD6F299-4F43-4B47-8835-CB98D2E38EE0}" type="presParOf" srcId="{5682D6F2-5F8B-6D4E-A42B-BDEB9724EDEE}" destId="{AB1FFFE2-118B-4FAC-9A2D-8FA8E83959E0}" srcOrd="10" destOrd="0" presId="urn:microsoft.com/office/officeart/2009/3/layout/HorizontalOrganizationChart"/>
    <dgm:cxn modelId="{41B83828-A716-4781-A23C-46927F4A946D}" type="presParOf" srcId="{5682D6F2-5F8B-6D4E-A42B-BDEB9724EDEE}" destId="{45B05C1D-A03F-4568-8EE0-291B40FBF94E}" srcOrd="11" destOrd="0" presId="urn:microsoft.com/office/officeart/2009/3/layout/HorizontalOrganizationChart"/>
    <dgm:cxn modelId="{89B960F0-A06A-45E1-BDA6-21FB0211510D}" type="presParOf" srcId="{45B05C1D-A03F-4568-8EE0-291B40FBF94E}" destId="{7609B961-DB54-411C-B448-65A0E7E07E60}" srcOrd="0" destOrd="0" presId="urn:microsoft.com/office/officeart/2009/3/layout/HorizontalOrganizationChart"/>
    <dgm:cxn modelId="{AD174C2F-3EFB-4FB8-9EED-EB7C19670379}" type="presParOf" srcId="{7609B961-DB54-411C-B448-65A0E7E07E60}" destId="{BD11E58D-E8F2-4001-A8F0-210D44C0A1E0}" srcOrd="0" destOrd="0" presId="urn:microsoft.com/office/officeart/2009/3/layout/HorizontalOrganizationChart"/>
    <dgm:cxn modelId="{AE7AA662-46A4-4E8B-BA68-07F8B1838027}" type="presParOf" srcId="{7609B961-DB54-411C-B448-65A0E7E07E60}" destId="{C5F4F68A-1A7D-42BC-8DCD-63486929D730}" srcOrd="1" destOrd="0" presId="urn:microsoft.com/office/officeart/2009/3/layout/HorizontalOrganizationChart"/>
    <dgm:cxn modelId="{38C416C4-BFC0-4AEC-BC37-7655DBAF06C0}" type="presParOf" srcId="{45B05C1D-A03F-4568-8EE0-291B40FBF94E}" destId="{78B2B685-20CD-48C6-92A3-3686ABAD217B}" srcOrd="1" destOrd="0" presId="urn:microsoft.com/office/officeart/2009/3/layout/HorizontalOrganizationChart"/>
    <dgm:cxn modelId="{2B427F2F-0032-4C4F-BDE4-F43DE63A6647}" type="presParOf" srcId="{78B2B685-20CD-48C6-92A3-3686ABAD217B}" destId="{A4C8975B-1371-4C0A-BDEA-7C04D429A97D}" srcOrd="0" destOrd="0" presId="urn:microsoft.com/office/officeart/2009/3/layout/HorizontalOrganizationChart"/>
    <dgm:cxn modelId="{11E481E0-4D0A-4090-AA36-06725B3F6791}" type="presParOf" srcId="{78B2B685-20CD-48C6-92A3-3686ABAD217B}" destId="{6698600D-6F04-47CD-8EA3-15954F8D3CFC}" srcOrd="1" destOrd="0" presId="urn:microsoft.com/office/officeart/2009/3/layout/HorizontalOrganizationChart"/>
    <dgm:cxn modelId="{2F6552A6-9D5C-42E6-AB5B-C603343E2952}" type="presParOf" srcId="{6698600D-6F04-47CD-8EA3-15954F8D3CFC}" destId="{863F7747-C41B-46AC-9C04-4D20CB7B72F0}" srcOrd="0" destOrd="0" presId="urn:microsoft.com/office/officeart/2009/3/layout/HorizontalOrganizationChart"/>
    <dgm:cxn modelId="{45727278-C239-46AA-BB8E-AFE0F29A94D6}" type="presParOf" srcId="{863F7747-C41B-46AC-9C04-4D20CB7B72F0}" destId="{E53E9894-050A-4295-BF04-3A0AE59A5E4E}" srcOrd="0" destOrd="0" presId="urn:microsoft.com/office/officeart/2009/3/layout/HorizontalOrganizationChart"/>
    <dgm:cxn modelId="{2A0FB4FC-C889-41F0-83E8-6E909BBC7538}" type="presParOf" srcId="{863F7747-C41B-46AC-9C04-4D20CB7B72F0}" destId="{02D74F1C-4D5E-41DC-906B-4E8D4A2A31CC}" srcOrd="1" destOrd="0" presId="urn:microsoft.com/office/officeart/2009/3/layout/HorizontalOrganizationChart"/>
    <dgm:cxn modelId="{30C44B9E-47FD-48B7-83F2-D0F8BBFE0CA4}" type="presParOf" srcId="{6698600D-6F04-47CD-8EA3-15954F8D3CFC}" destId="{4A49A99D-17F8-45AA-874E-37586D41B853}" srcOrd="1" destOrd="0" presId="urn:microsoft.com/office/officeart/2009/3/layout/HorizontalOrganizationChart"/>
    <dgm:cxn modelId="{3B1E83BE-C3A3-469F-9785-A79CB9356D24}" type="presParOf" srcId="{6698600D-6F04-47CD-8EA3-15954F8D3CFC}" destId="{C301C271-8BDE-4689-9419-5BC90A37A1F5}" srcOrd="2" destOrd="0" presId="urn:microsoft.com/office/officeart/2009/3/layout/HorizontalOrganizationChart"/>
    <dgm:cxn modelId="{A9B2D237-A350-43EB-840D-F2CD7502BB7E}" type="presParOf" srcId="{45B05C1D-A03F-4568-8EE0-291B40FBF94E}" destId="{B779C75C-ABCE-4DB9-B8D3-C1A7C196193E}" srcOrd="2" destOrd="0" presId="urn:microsoft.com/office/officeart/2009/3/layout/HorizontalOrganizationChart"/>
    <dgm:cxn modelId="{3DA760AE-6FA5-470C-9695-145002135C11}" type="presParOf" srcId="{5682D6F2-5F8B-6D4E-A42B-BDEB9724EDEE}" destId="{6F5A6527-31A2-411C-BCD5-365BC588CC35}" srcOrd="12" destOrd="0" presId="urn:microsoft.com/office/officeart/2009/3/layout/HorizontalOrganizationChart"/>
    <dgm:cxn modelId="{8ADA9E0A-4813-494F-AAA1-FB1FB065511B}" type="presParOf" srcId="{5682D6F2-5F8B-6D4E-A42B-BDEB9724EDEE}" destId="{31024B37-ED42-45E6-AA35-AB1D85D92031}" srcOrd="13" destOrd="0" presId="urn:microsoft.com/office/officeart/2009/3/layout/HorizontalOrganizationChart"/>
    <dgm:cxn modelId="{163B9814-B748-4F31-8ECB-BD1B053543C7}" type="presParOf" srcId="{31024B37-ED42-45E6-AA35-AB1D85D92031}" destId="{C20274B3-031A-41F6-BF9D-A4A17FA588CB}" srcOrd="0" destOrd="0" presId="urn:microsoft.com/office/officeart/2009/3/layout/HorizontalOrganizationChart"/>
    <dgm:cxn modelId="{D50C57EE-9DFA-4046-B414-4BF9AFF6158B}" type="presParOf" srcId="{C20274B3-031A-41F6-BF9D-A4A17FA588CB}" destId="{5930ACE8-CE38-4832-9C69-F185E0BB3CD0}" srcOrd="0" destOrd="0" presId="urn:microsoft.com/office/officeart/2009/3/layout/HorizontalOrganizationChart"/>
    <dgm:cxn modelId="{C8988D06-504F-4524-AD69-FF21C4D7BE81}" type="presParOf" srcId="{C20274B3-031A-41F6-BF9D-A4A17FA588CB}" destId="{9FC38AE6-E5B2-43B6-B9BE-FE41A0E6AE7A}" srcOrd="1" destOrd="0" presId="urn:microsoft.com/office/officeart/2009/3/layout/HorizontalOrganizationChart"/>
    <dgm:cxn modelId="{42291EAD-BFB9-4419-BF25-A897AEE24D18}" type="presParOf" srcId="{31024B37-ED42-45E6-AA35-AB1D85D92031}" destId="{F410D6E9-0AFC-401F-B3F9-E56AED997D3A}" srcOrd="1" destOrd="0" presId="urn:microsoft.com/office/officeart/2009/3/layout/HorizontalOrganizationChart"/>
    <dgm:cxn modelId="{4A62FDDA-5E9A-40BA-AC80-BAAA0EA28438}" type="presParOf" srcId="{F410D6E9-0AFC-401F-B3F9-E56AED997D3A}" destId="{B7ACF4B6-7039-40AB-8FA6-4A375F7EAD85}" srcOrd="0" destOrd="0" presId="urn:microsoft.com/office/officeart/2009/3/layout/HorizontalOrganizationChart"/>
    <dgm:cxn modelId="{A8ABCDF3-AC6E-4BE3-8260-9D84D414D88A}" type="presParOf" srcId="{F410D6E9-0AFC-401F-B3F9-E56AED997D3A}" destId="{183C2FD0-FF99-4D31-8F9F-312878FDAC58}" srcOrd="1" destOrd="0" presId="urn:microsoft.com/office/officeart/2009/3/layout/HorizontalOrganizationChart"/>
    <dgm:cxn modelId="{77D9FBFB-761C-467A-8E3E-BBBEEA8E7A0C}" type="presParOf" srcId="{183C2FD0-FF99-4D31-8F9F-312878FDAC58}" destId="{66EB06B4-E9BA-4E8B-ABA0-97819263D162}" srcOrd="0" destOrd="0" presId="urn:microsoft.com/office/officeart/2009/3/layout/HorizontalOrganizationChart"/>
    <dgm:cxn modelId="{7CF3332D-9D2E-42EC-9FFB-B812B49840BD}" type="presParOf" srcId="{66EB06B4-E9BA-4E8B-ABA0-97819263D162}" destId="{23F007EA-5DE2-4A57-B95F-EF8A69D55BD8}" srcOrd="0" destOrd="0" presId="urn:microsoft.com/office/officeart/2009/3/layout/HorizontalOrganizationChart"/>
    <dgm:cxn modelId="{6F83D8A9-9208-4C99-9308-D813A4CC793C}" type="presParOf" srcId="{66EB06B4-E9BA-4E8B-ABA0-97819263D162}" destId="{4C90DAB0-1D56-43E9-B5F7-21F7C883B72D}" srcOrd="1" destOrd="0" presId="urn:microsoft.com/office/officeart/2009/3/layout/HorizontalOrganizationChart"/>
    <dgm:cxn modelId="{7D9B7BA7-D621-47EF-AD68-B4699C76BCC1}" type="presParOf" srcId="{183C2FD0-FF99-4D31-8F9F-312878FDAC58}" destId="{434E4B00-F287-416A-9D8E-634DE6C1CF86}" srcOrd="1" destOrd="0" presId="urn:microsoft.com/office/officeart/2009/3/layout/HorizontalOrganizationChart"/>
    <dgm:cxn modelId="{BBEF00EF-B17D-470A-AA17-6DEC12733430}" type="presParOf" srcId="{183C2FD0-FF99-4D31-8F9F-312878FDAC58}" destId="{33C1E6D5-605D-4707-8657-EB96A7EF29B8}" srcOrd="2" destOrd="0" presId="urn:microsoft.com/office/officeart/2009/3/layout/HorizontalOrganizationChart"/>
    <dgm:cxn modelId="{26CDDF44-0031-44B9-B4B7-EB5D27864E04}" type="presParOf" srcId="{31024B37-ED42-45E6-AA35-AB1D85D92031}" destId="{AF4C047C-8E5F-40D7-9722-C0AB92FE1B76}" srcOrd="2" destOrd="0" presId="urn:microsoft.com/office/officeart/2009/3/layout/HorizontalOrganizationChart"/>
    <dgm:cxn modelId="{B2A75629-7192-4FE3-ACFA-83575EB96D83}" type="presParOf" srcId="{7DAEB4CE-203A-9A40-8076-6739C70D61EB}" destId="{C46F72C8-46D6-0246-8F66-599517D54CD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25D95-147F-1645-8310-2E5004C64A41}" type="doc">
      <dgm:prSet loTypeId="urn:microsoft.com/office/officeart/2009/3/layout/HorizontalOrganizationChart" loCatId="relationship" qsTypeId="urn:microsoft.com/office/officeart/2005/8/quickstyle/simple4" qsCatId="simple" csTypeId="urn:microsoft.com/office/officeart/2005/8/colors/accent0_1" csCatId="mainScheme" phldr="1"/>
      <dgm:spPr/>
      <dgm:t>
        <a:bodyPr/>
        <a:lstStyle/>
        <a:p>
          <a:endParaRPr lang="en-US"/>
        </a:p>
      </dgm:t>
    </dgm:pt>
    <dgm:pt modelId="{CA30FD7D-685E-874D-91CA-71F9AF93D90C}">
      <dgm:prSet phldrT="[Text]" custT="1"/>
      <dgm:spPr/>
      <dgm:t>
        <a:bodyPr/>
        <a:lstStyle/>
        <a:p>
          <a:r>
            <a:rPr lang="en-US" sz="2000" dirty="0" smtClean="0">
              <a:latin typeface="Book Antiqua" charset="0"/>
              <a:ea typeface="Book Antiqua" charset="0"/>
              <a:cs typeface="Book Antiqua" charset="0"/>
            </a:rPr>
            <a:t>Advance</a:t>
          </a:r>
          <a:r>
            <a:rPr lang="en-US" sz="2000" baseline="0" dirty="0" smtClean="0">
              <a:latin typeface="Book Antiqua" charset="0"/>
              <a:ea typeface="Book Antiqua" charset="0"/>
              <a:cs typeface="Book Antiqua" charset="0"/>
            </a:rPr>
            <a:t> Organizers</a:t>
          </a:r>
          <a:endParaRPr lang="en-US" sz="2000" dirty="0">
            <a:latin typeface="Book Antiqua" charset="0"/>
            <a:ea typeface="Book Antiqua" charset="0"/>
            <a:cs typeface="Book Antiqua" charset="0"/>
          </a:endParaRPr>
        </a:p>
      </dgm:t>
    </dgm:pt>
    <dgm:pt modelId="{9C3A9132-74B6-B947-A6F3-11A5D3B51EBA}" type="parTrans" cxnId="{763265D7-82E6-C140-85E7-196FE43ED36E}">
      <dgm:prSet/>
      <dgm:spPr/>
      <dgm:t>
        <a:bodyPr/>
        <a:lstStyle/>
        <a:p>
          <a:endParaRPr lang="en-US"/>
        </a:p>
      </dgm:t>
    </dgm:pt>
    <dgm:pt modelId="{E23ABD41-38B5-6140-A501-9DEB4C16B4FA}" type="sibTrans" cxnId="{763265D7-82E6-C140-85E7-196FE43ED36E}">
      <dgm:prSet/>
      <dgm:spPr/>
      <dgm:t>
        <a:bodyPr/>
        <a:lstStyle/>
        <a:p>
          <a:endParaRPr lang="en-US"/>
        </a:p>
      </dgm:t>
    </dgm:pt>
    <dgm:pt modelId="{0DA1668D-2539-F441-BB3E-39817639A7FA}">
      <dgm:prSet custT="1"/>
      <dgm:spPr/>
      <dgm:t>
        <a:bodyPr/>
        <a:lstStyle/>
        <a:p>
          <a:r>
            <a:rPr lang="en-US" sz="2000" dirty="0">
              <a:latin typeface="Book Antiqua" charset="0"/>
              <a:ea typeface="Book Antiqua" charset="0"/>
              <a:cs typeface="Book Antiqua" charset="0"/>
            </a:rPr>
            <a:t>Phase </a:t>
          </a:r>
          <a:r>
            <a:rPr lang="en-US" sz="2000" dirty="0" smtClean="0">
              <a:latin typeface="Book Antiqua" charset="0"/>
              <a:ea typeface="Book Antiqua" charset="0"/>
              <a:cs typeface="Book Antiqua" charset="0"/>
            </a:rPr>
            <a:t>One: Presentation of Advance Organizer</a:t>
          </a:r>
          <a:endParaRPr lang="en-US" sz="2000" baseline="0" dirty="0">
            <a:latin typeface="Book Antiqua" charset="0"/>
            <a:ea typeface="Book Antiqua" charset="0"/>
            <a:cs typeface="Book Antiqua" charset="0"/>
          </a:endParaRPr>
        </a:p>
        <a:p>
          <a:endParaRPr lang="en-US" sz="1000" dirty="0">
            <a:latin typeface="Book Antiqua" charset="0"/>
            <a:ea typeface="Book Antiqua" charset="0"/>
            <a:cs typeface="Book Antiqua" charset="0"/>
          </a:endParaRPr>
        </a:p>
      </dgm:t>
    </dgm:pt>
    <dgm:pt modelId="{B12F5ADF-F124-8642-A4CF-979B42B0E829}" type="parTrans" cxnId="{8B4D8541-7ADF-7C42-9CE1-52BCFC1219E6}">
      <dgm:prSet/>
      <dgm:spPr/>
      <dgm:t>
        <a:bodyPr/>
        <a:lstStyle/>
        <a:p>
          <a:endParaRPr lang="en-US"/>
        </a:p>
      </dgm:t>
    </dgm:pt>
    <dgm:pt modelId="{06042940-A1F7-8E48-B16F-8BDCC48D8C37}" type="sibTrans" cxnId="{8B4D8541-7ADF-7C42-9CE1-52BCFC1219E6}">
      <dgm:prSet/>
      <dgm:spPr/>
      <dgm:t>
        <a:bodyPr/>
        <a:lstStyle/>
        <a:p>
          <a:endParaRPr lang="en-US"/>
        </a:p>
      </dgm:t>
    </dgm:pt>
    <dgm:pt modelId="{387E8825-F60F-6B4C-86FF-130D3EF81441}">
      <dgm:prSet custT="1"/>
      <dgm:spPr/>
      <dgm:t>
        <a:bodyPr/>
        <a:lstStyle/>
        <a:p>
          <a:r>
            <a:rPr lang="en-US" sz="2000" dirty="0">
              <a:latin typeface="Book Antiqua" charset="0"/>
              <a:ea typeface="Book Antiqua" charset="0"/>
              <a:cs typeface="Book Antiqua" charset="0"/>
            </a:rPr>
            <a:t>Phase </a:t>
          </a:r>
          <a:r>
            <a:rPr lang="en-US" sz="2000" dirty="0" smtClean="0">
              <a:latin typeface="Book Antiqua" charset="0"/>
              <a:ea typeface="Book Antiqua" charset="0"/>
              <a:cs typeface="Book Antiqua" charset="0"/>
            </a:rPr>
            <a:t>Two: Presentation of Learning Task or Material</a:t>
          </a:r>
          <a:endParaRPr lang="en-US" sz="2000" dirty="0">
            <a:latin typeface="Book Antiqua" charset="0"/>
            <a:ea typeface="Book Antiqua" charset="0"/>
            <a:cs typeface="Book Antiqua" charset="0"/>
          </a:endParaRPr>
        </a:p>
      </dgm:t>
    </dgm:pt>
    <dgm:pt modelId="{AC842F99-8597-1F4F-84FE-F4C33F34A757}" type="parTrans" cxnId="{37DC1577-5525-104B-AB1D-9FCAB12AC276}">
      <dgm:prSet/>
      <dgm:spPr/>
      <dgm:t>
        <a:bodyPr/>
        <a:lstStyle/>
        <a:p>
          <a:endParaRPr lang="en-US"/>
        </a:p>
      </dgm:t>
    </dgm:pt>
    <dgm:pt modelId="{CEF5ADA5-8D05-B541-B20C-2D65087E6695}" type="sibTrans" cxnId="{37DC1577-5525-104B-AB1D-9FCAB12AC276}">
      <dgm:prSet/>
      <dgm:spPr/>
      <dgm:t>
        <a:bodyPr/>
        <a:lstStyle/>
        <a:p>
          <a:endParaRPr lang="en-US"/>
        </a:p>
      </dgm:t>
    </dgm:pt>
    <dgm:pt modelId="{75AF49F5-447A-6A4C-9B63-78796B5F6CBC}">
      <dgm:prSet custT="1"/>
      <dgm:spPr/>
      <dgm:t>
        <a:bodyPr/>
        <a:lstStyle/>
        <a:p>
          <a:r>
            <a:rPr lang="en-US" sz="2000" dirty="0">
              <a:latin typeface="Book Antiqua" charset="0"/>
              <a:ea typeface="Book Antiqua" charset="0"/>
              <a:cs typeface="Book Antiqua" charset="0"/>
            </a:rPr>
            <a:t>Phase </a:t>
          </a:r>
          <a:r>
            <a:rPr lang="en-US" sz="2000" dirty="0" smtClean="0">
              <a:latin typeface="Book Antiqua" charset="0"/>
              <a:ea typeface="Book Antiqua" charset="0"/>
              <a:cs typeface="Book Antiqua" charset="0"/>
            </a:rPr>
            <a:t>Three: Strengthening Cognitive Organization</a:t>
          </a:r>
          <a:endParaRPr lang="en-US" sz="2000" dirty="0">
            <a:latin typeface="Book Antiqua" charset="0"/>
            <a:ea typeface="Book Antiqua" charset="0"/>
            <a:cs typeface="Book Antiqua" charset="0"/>
          </a:endParaRPr>
        </a:p>
      </dgm:t>
    </dgm:pt>
    <dgm:pt modelId="{D0DF83D0-2025-0C4F-B364-A80D89641669}" type="parTrans" cxnId="{1ACA0C91-6CB8-6942-AF9B-408C84078346}">
      <dgm:prSet/>
      <dgm:spPr/>
      <dgm:t>
        <a:bodyPr/>
        <a:lstStyle/>
        <a:p>
          <a:endParaRPr lang="en-US"/>
        </a:p>
      </dgm:t>
    </dgm:pt>
    <dgm:pt modelId="{2709FB07-EC25-D243-8CAB-580E2F29227B}" type="sibTrans" cxnId="{1ACA0C91-6CB8-6942-AF9B-408C84078346}">
      <dgm:prSet/>
      <dgm:spPr/>
      <dgm:t>
        <a:bodyPr/>
        <a:lstStyle/>
        <a:p>
          <a:endParaRPr lang="en-US"/>
        </a:p>
      </dgm:t>
    </dgm:pt>
    <dgm:pt modelId="{1BF29E9C-7717-3542-9B91-B71D6EFF3444}">
      <dgm:prSet custT="1"/>
      <dgm:spPr/>
      <dgm:t>
        <a:bodyPr vert="horz" anchor="ctr" anchorCtr="0"/>
        <a:lstStyle/>
        <a:p>
          <a:pPr algn="l"/>
          <a:r>
            <a:rPr lang="en-US" sz="1500" dirty="0" smtClean="0">
              <a:latin typeface="Book Antiqua" charset="0"/>
              <a:ea typeface="Book Antiqua" charset="0"/>
              <a:cs typeface="Book Antiqua" charset="0"/>
            </a:rPr>
            <a:t>Clarify aims of the lesson. </a:t>
          </a:r>
        </a:p>
        <a:p>
          <a:pPr algn="l"/>
          <a:r>
            <a:rPr lang="en-US" sz="1500" dirty="0" smtClean="0">
              <a:latin typeface="Book Antiqua" charset="0"/>
              <a:ea typeface="Book Antiqua" charset="0"/>
              <a:cs typeface="Book Antiqua" charset="0"/>
            </a:rPr>
            <a:t>Identify defining attributes.</a:t>
          </a:r>
        </a:p>
        <a:p>
          <a:pPr algn="l"/>
          <a:r>
            <a:rPr lang="en-US" sz="1500" dirty="0" smtClean="0">
              <a:latin typeface="Book Antiqua" charset="0"/>
              <a:ea typeface="Book Antiqua" charset="0"/>
              <a:cs typeface="Book Antiqua" charset="0"/>
            </a:rPr>
            <a:t>Give examples.</a:t>
          </a:r>
        </a:p>
        <a:p>
          <a:pPr algn="l"/>
          <a:r>
            <a:rPr lang="en-US" sz="1500" dirty="0" smtClean="0">
              <a:latin typeface="Book Antiqua" charset="0"/>
              <a:ea typeface="Book Antiqua" charset="0"/>
              <a:cs typeface="Book Antiqua" charset="0"/>
            </a:rPr>
            <a:t>Provide context.</a:t>
          </a:r>
        </a:p>
        <a:p>
          <a:pPr algn="l"/>
          <a:r>
            <a:rPr lang="en-US" sz="1500" dirty="0" smtClean="0">
              <a:latin typeface="Book Antiqua" charset="0"/>
              <a:ea typeface="Book Antiqua" charset="0"/>
              <a:cs typeface="Book Antiqua" charset="0"/>
            </a:rPr>
            <a:t>Prompt</a:t>
          </a:r>
          <a:r>
            <a:rPr lang="en-US" sz="1500" baseline="0" dirty="0" smtClean="0">
              <a:latin typeface="Book Antiqua" charset="0"/>
              <a:ea typeface="Book Antiqua" charset="0"/>
              <a:cs typeface="Book Antiqua" charset="0"/>
            </a:rPr>
            <a:t> awareness of learner’s relevant knowledge and experience</a:t>
          </a:r>
          <a:r>
            <a:rPr lang="en-US" sz="1500" dirty="0" smtClean="0">
              <a:latin typeface="Book Antiqua" charset="0"/>
              <a:ea typeface="Book Antiqua" charset="0"/>
              <a:cs typeface="Book Antiqua" charset="0"/>
            </a:rPr>
            <a:t>.</a:t>
          </a:r>
          <a:endParaRPr lang="en-US" sz="1000" dirty="0">
            <a:latin typeface="Book Antiqua" charset="0"/>
            <a:ea typeface="Book Antiqua" charset="0"/>
            <a:cs typeface="Book Antiqua" charset="0"/>
          </a:endParaRPr>
        </a:p>
      </dgm:t>
    </dgm:pt>
    <dgm:pt modelId="{8C4323F3-BE1B-DE4D-A82A-B644CE8FB391}" type="parTrans" cxnId="{B9847CF9-5172-2949-9BE6-370062A31C66}">
      <dgm:prSet/>
      <dgm:spPr/>
      <dgm:t>
        <a:bodyPr/>
        <a:lstStyle/>
        <a:p>
          <a:endParaRPr lang="en-US"/>
        </a:p>
      </dgm:t>
    </dgm:pt>
    <dgm:pt modelId="{C7042C2F-83FF-D34A-9F96-D61500F6AF48}" type="sibTrans" cxnId="{B9847CF9-5172-2949-9BE6-370062A31C66}">
      <dgm:prSet/>
      <dgm:spPr/>
      <dgm:t>
        <a:bodyPr/>
        <a:lstStyle/>
        <a:p>
          <a:endParaRPr lang="en-US"/>
        </a:p>
      </dgm:t>
    </dgm:pt>
    <dgm:pt modelId="{BB5332C3-C8D1-7241-8C1D-A1555839017D}">
      <dgm:prSet custT="1"/>
      <dgm:spPr/>
      <dgm:t>
        <a:bodyPr/>
        <a:lstStyle/>
        <a:p>
          <a:pPr algn="l"/>
          <a:r>
            <a:rPr lang="en-US" sz="1500" dirty="0" smtClean="0">
              <a:latin typeface="Book Antiqua" charset="0"/>
              <a:ea typeface="Book Antiqua" charset="0"/>
              <a:cs typeface="Book Antiqua" charset="0"/>
            </a:rPr>
            <a:t>Present material.</a:t>
          </a:r>
        </a:p>
        <a:p>
          <a:pPr algn="l"/>
          <a:r>
            <a:rPr lang="en-US" sz="1500" dirty="0" smtClean="0">
              <a:latin typeface="Book Antiqua" charset="0"/>
              <a:ea typeface="Book Antiqua" charset="0"/>
              <a:cs typeface="Book Antiqua" charset="0"/>
            </a:rPr>
            <a:t>Maintain attention.</a:t>
          </a:r>
        </a:p>
        <a:p>
          <a:pPr algn="l"/>
          <a:r>
            <a:rPr lang="en-US" sz="1500" dirty="0" smtClean="0">
              <a:latin typeface="Book Antiqua" charset="0"/>
              <a:ea typeface="Book Antiqua" charset="0"/>
              <a:cs typeface="Book Antiqua" charset="0"/>
            </a:rPr>
            <a:t>Make organization</a:t>
          </a:r>
          <a:r>
            <a:rPr lang="en-US" sz="1500" baseline="0" dirty="0" smtClean="0">
              <a:latin typeface="Book Antiqua" charset="0"/>
              <a:ea typeface="Book Antiqua" charset="0"/>
              <a:cs typeface="Book Antiqua" charset="0"/>
            </a:rPr>
            <a:t> explicit.</a:t>
          </a:r>
        </a:p>
        <a:p>
          <a:pPr algn="l"/>
          <a:r>
            <a:rPr lang="en-US" sz="1500" baseline="0" dirty="0" smtClean="0">
              <a:latin typeface="Book Antiqua" charset="0"/>
              <a:ea typeface="Book Antiqua" charset="0"/>
              <a:cs typeface="Book Antiqua" charset="0"/>
            </a:rPr>
            <a:t>Make logical order of learning material explicit.</a:t>
          </a:r>
        </a:p>
      </dgm:t>
    </dgm:pt>
    <dgm:pt modelId="{9E4BC71A-5DEC-4843-95A8-F3C5502F8E42}" type="parTrans" cxnId="{78DABB16-71BC-2F49-8C0F-235F295652BC}">
      <dgm:prSet/>
      <dgm:spPr/>
      <dgm:t>
        <a:bodyPr/>
        <a:lstStyle/>
        <a:p>
          <a:endParaRPr lang="en-US"/>
        </a:p>
      </dgm:t>
    </dgm:pt>
    <dgm:pt modelId="{19238312-8323-AA46-823B-748FB0F4AD51}" type="sibTrans" cxnId="{78DABB16-71BC-2F49-8C0F-235F295652BC}">
      <dgm:prSet/>
      <dgm:spPr/>
      <dgm:t>
        <a:bodyPr/>
        <a:lstStyle/>
        <a:p>
          <a:endParaRPr lang="en-US"/>
        </a:p>
      </dgm:t>
    </dgm:pt>
    <dgm:pt modelId="{099424FA-68E5-D548-89E2-F8E9072CA87B}">
      <dgm:prSet custT="1"/>
      <dgm:spPr/>
      <dgm:t>
        <a:bodyPr/>
        <a:lstStyle/>
        <a:p>
          <a:pPr algn="l"/>
          <a:r>
            <a:rPr lang="en-US" sz="1500" dirty="0" smtClean="0">
              <a:latin typeface="Book Antiqua" charset="0"/>
              <a:ea typeface="Book Antiqua" charset="0"/>
              <a:cs typeface="Book Antiqua" charset="0"/>
            </a:rPr>
            <a:t>Use principles</a:t>
          </a:r>
          <a:r>
            <a:rPr lang="en-US" sz="1500" baseline="0" dirty="0" smtClean="0">
              <a:latin typeface="Book Antiqua" charset="0"/>
              <a:ea typeface="Book Antiqua" charset="0"/>
              <a:cs typeface="Book Antiqua" charset="0"/>
            </a:rPr>
            <a:t> of integrative reconciliation.</a:t>
          </a:r>
        </a:p>
        <a:p>
          <a:pPr algn="l"/>
          <a:r>
            <a:rPr lang="en-US" sz="1500" baseline="0" dirty="0" smtClean="0">
              <a:latin typeface="Book Antiqua" charset="0"/>
              <a:ea typeface="Book Antiqua" charset="0"/>
              <a:cs typeface="Book Antiqua" charset="0"/>
            </a:rPr>
            <a:t>Promote active reception learning.</a:t>
          </a:r>
        </a:p>
        <a:p>
          <a:pPr algn="l"/>
          <a:r>
            <a:rPr lang="en-US" sz="1500" baseline="0" dirty="0" smtClean="0">
              <a:latin typeface="Book Antiqua" charset="0"/>
              <a:ea typeface="Book Antiqua" charset="0"/>
              <a:cs typeface="Book Antiqua" charset="0"/>
            </a:rPr>
            <a:t>Elicit critical approach to subject matter.</a:t>
          </a:r>
        </a:p>
        <a:p>
          <a:pPr algn="l"/>
          <a:r>
            <a:rPr lang="en-US" sz="1500" baseline="0" dirty="0" smtClean="0">
              <a:latin typeface="Book Antiqua" charset="0"/>
              <a:ea typeface="Book Antiqua" charset="0"/>
              <a:cs typeface="Book Antiqua" charset="0"/>
            </a:rPr>
            <a:t>Clarify.</a:t>
          </a:r>
          <a:endParaRPr lang="en-US" sz="1000" dirty="0">
            <a:latin typeface="Book Antiqua" charset="0"/>
            <a:ea typeface="Book Antiqua" charset="0"/>
            <a:cs typeface="Book Antiqua" charset="0"/>
          </a:endParaRPr>
        </a:p>
      </dgm:t>
    </dgm:pt>
    <dgm:pt modelId="{98F55BE2-4362-084E-8C42-D9EF71A37BBE}" type="parTrans" cxnId="{22E094E9-79B9-D041-91F3-A233621BA266}">
      <dgm:prSet/>
      <dgm:spPr/>
      <dgm:t>
        <a:bodyPr/>
        <a:lstStyle/>
        <a:p>
          <a:endParaRPr lang="en-US"/>
        </a:p>
      </dgm:t>
    </dgm:pt>
    <dgm:pt modelId="{5914E8A0-7F6F-B248-9542-7B72A647F25D}" type="sibTrans" cxnId="{22E094E9-79B9-D041-91F3-A233621BA266}">
      <dgm:prSet/>
      <dgm:spPr/>
      <dgm:t>
        <a:bodyPr/>
        <a:lstStyle/>
        <a:p>
          <a:endParaRPr lang="en-US"/>
        </a:p>
      </dgm:t>
    </dgm:pt>
    <dgm:pt modelId="{6C049667-DD2A-B342-9943-4A4BF61AE353}" type="pres">
      <dgm:prSet presAssocID="{F1E25D95-147F-1645-8310-2E5004C64A41}" presName="hierChild1" presStyleCnt="0">
        <dgm:presLayoutVars>
          <dgm:orgChart val="1"/>
          <dgm:chPref val="1"/>
          <dgm:dir/>
          <dgm:animOne val="branch"/>
          <dgm:animLvl val="lvl"/>
          <dgm:resizeHandles/>
        </dgm:presLayoutVars>
      </dgm:prSet>
      <dgm:spPr/>
      <dgm:t>
        <a:bodyPr/>
        <a:lstStyle/>
        <a:p>
          <a:endParaRPr lang="en-US"/>
        </a:p>
      </dgm:t>
    </dgm:pt>
    <dgm:pt modelId="{7DAEB4CE-203A-9A40-8076-6739C70D61EB}" type="pres">
      <dgm:prSet presAssocID="{CA30FD7D-685E-874D-91CA-71F9AF93D90C}" presName="hierRoot1" presStyleCnt="0">
        <dgm:presLayoutVars>
          <dgm:hierBranch val="init"/>
        </dgm:presLayoutVars>
      </dgm:prSet>
      <dgm:spPr/>
    </dgm:pt>
    <dgm:pt modelId="{B5E40CBF-60A3-9D41-82B4-D151322DBD17}" type="pres">
      <dgm:prSet presAssocID="{CA30FD7D-685E-874D-91CA-71F9AF93D90C}" presName="rootComposite1" presStyleCnt="0"/>
      <dgm:spPr/>
    </dgm:pt>
    <dgm:pt modelId="{5FE1D6AE-03C4-4F43-A9E9-BDA761865B7C}" type="pres">
      <dgm:prSet presAssocID="{CA30FD7D-685E-874D-91CA-71F9AF93D90C}" presName="rootText1" presStyleLbl="node0" presStyleIdx="0" presStyleCnt="1" custLinFactNeighborX="-43921" custLinFactNeighborY="-9834">
        <dgm:presLayoutVars>
          <dgm:chPref val="3"/>
        </dgm:presLayoutVars>
      </dgm:prSet>
      <dgm:spPr/>
      <dgm:t>
        <a:bodyPr/>
        <a:lstStyle/>
        <a:p>
          <a:endParaRPr lang="en-US"/>
        </a:p>
      </dgm:t>
    </dgm:pt>
    <dgm:pt modelId="{A7BD2C76-7D9A-0044-B6CC-E7EF085A390D}" type="pres">
      <dgm:prSet presAssocID="{CA30FD7D-685E-874D-91CA-71F9AF93D90C}" presName="rootConnector1" presStyleLbl="node1" presStyleIdx="0" presStyleCnt="0"/>
      <dgm:spPr/>
      <dgm:t>
        <a:bodyPr/>
        <a:lstStyle/>
        <a:p>
          <a:endParaRPr lang="en-US"/>
        </a:p>
      </dgm:t>
    </dgm:pt>
    <dgm:pt modelId="{5682D6F2-5F8B-6D4E-A42B-BDEB9724EDEE}" type="pres">
      <dgm:prSet presAssocID="{CA30FD7D-685E-874D-91CA-71F9AF93D90C}" presName="hierChild2" presStyleCnt="0"/>
      <dgm:spPr/>
    </dgm:pt>
    <dgm:pt modelId="{1A930AF1-D55D-2447-AA77-A45A4A380A3C}" type="pres">
      <dgm:prSet presAssocID="{B12F5ADF-F124-8642-A4CF-979B42B0E829}" presName="Name64" presStyleLbl="parChTrans1D2" presStyleIdx="0" presStyleCnt="3"/>
      <dgm:spPr/>
      <dgm:t>
        <a:bodyPr/>
        <a:lstStyle/>
        <a:p>
          <a:endParaRPr lang="en-US"/>
        </a:p>
      </dgm:t>
    </dgm:pt>
    <dgm:pt modelId="{DCAEA60D-219E-E440-943F-BF59B3C77EF1}" type="pres">
      <dgm:prSet presAssocID="{0DA1668D-2539-F441-BB3E-39817639A7FA}" presName="hierRoot2" presStyleCnt="0">
        <dgm:presLayoutVars>
          <dgm:hierBranch val="init"/>
        </dgm:presLayoutVars>
      </dgm:prSet>
      <dgm:spPr/>
    </dgm:pt>
    <dgm:pt modelId="{82D56119-3317-1C40-BA86-E4ABEAE32E07}" type="pres">
      <dgm:prSet presAssocID="{0DA1668D-2539-F441-BB3E-39817639A7FA}" presName="rootComposite" presStyleCnt="0"/>
      <dgm:spPr/>
    </dgm:pt>
    <dgm:pt modelId="{ACA7DAD1-C9C2-A645-8443-32C147B044BD}" type="pres">
      <dgm:prSet presAssocID="{0DA1668D-2539-F441-BB3E-39817639A7FA}" presName="rootText" presStyleLbl="node2" presStyleIdx="0" presStyleCnt="3">
        <dgm:presLayoutVars>
          <dgm:chPref val="3"/>
        </dgm:presLayoutVars>
      </dgm:prSet>
      <dgm:spPr/>
      <dgm:t>
        <a:bodyPr/>
        <a:lstStyle/>
        <a:p>
          <a:endParaRPr lang="en-US"/>
        </a:p>
      </dgm:t>
    </dgm:pt>
    <dgm:pt modelId="{4FEBD67D-04E6-2E42-AB24-5F98FFDEF753}" type="pres">
      <dgm:prSet presAssocID="{0DA1668D-2539-F441-BB3E-39817639A7FA}" presName="rootConnector" presStyleLbl="node2" presStyleIdx="0" presStyleCnt="3"/>
      <dgm:spPr/>
      <dgm:t>
        <a:bodyPr/>
        <a:lstStyle/>
        <a:p>
          <a:endParaRPr lang="en-US"/>
        </a:p>
      </dgm:t>
    </dgm:pt>
    <dgm:pt modelId="{4BDECFD3-7865-C44E-911F-37E0AEF1C836}" type="pres">
      <dgm:prSet presAssocID="{0DA1668D-2539-F441-BB3E-39817639A7FA}" presName="hierChild4" presStyleCnt="0"/>
      <dgm:spPr/>
    </dgm:pt>
    <dgm:pt modelId="{BEF4C2DF-1716-E84D-8691-82709A011339}" type="pres">
      <dgm:prSet presAssocID="{8C4323F3-BE1B-DE4D-A82A-B644CE8FB391}" presName="Name64" presStyleLbl="parChTrans1D3" presStyleIdx="0" presStyleCnt="3"/>
      <dgm:spPr/>
      <dgm:t>
        <a:bodyPr/>
        <a:lstStyle/>
        <a:p>
          <a:endParaRPr lang="en-US"/>
        </a:p>
      </dgm:t>
    </dgm:pt>
    <dgm:pt modelId="{EB609193-2752-8B45-9803-1258BB9DB5F0}" type="pres">
      <dgm:prSet presAssocID="{1BF29E9C-7717-3542-9B91-B71D6EFF3444}" presName="hierRoot2" presStyleCnt="0">
        <dgm:presLayoutVars>
          <dgm:hierBranch val="init"/>
        </dgm:presLayoutVars>
      </dgm:prSet>
      <dgm:spPr/>
    </dgm:pt>
    <dgm:pt modelId="{BBBF8EBF-C20D-9F40-BE54-BF50BCA23081}" type="pres">
      <dgm:prSet presAssocID="{1BF29E9C-7717-3542-9B91-B71D6EFF3444}" presName="rootComposite" presStyleCnt="0"/>
      <dgm:spPr/>
    </dgm:pt>
    <dgm:pt modelId="{1D294143-4AC0-3246-A707-DD6700DDF4CC}" type="pres">
      <dgm:prSet presAssocID="{1BF29E9C-7717-3542-9B91-B71D6EFF3444}" presName="rootText" presStyleLbl="node3" presStyleIdx="0" presStyleCnt="3" custScaleY="174022">
        <dgm:presLayoutVars>
          <dgm:chPref val="3"/>
        </dgm:presLayoutVars>
      </dgm:prSet>
      <dgm:spPr/>
      <dgm:t>
        <a:bodyPr/>
        <a:lstStyle/>
        <a:p>
          <a:endParaRPr lang="en-US"/>
        </a:p>
      </dgm:t>
    </dgm:pt>
    <dgm:pt modelId="{94570F0C-FB04-8143-829F-6675D1F1501B}" type="pres">
      <dgm:prSet presAssocID="{1BF29E9C-7717-3542-9B91-B71D6EFF3444}" presName="rootConnector" presStyleLbl="node3" presStyleIdx="0" presStyleCnt="3"/>
      <dgm:spPr/>
      <dgm:t>
        <a:bodyPr/>
        <a:lstStyle/>
        <a:p>
          <a:endParaRPr lang="en-US"/>
        </a:p>
      </dgm:t>
    </dgm:pt>
    <dgm:pt modelId="{145478DF-4C71-834E-B09C-99E9B445834B}" type="pres">
      <dgm:prSet presAssocID="{1BF29E9C-7717-3542-9B91-B71D6EFF3444}" presName="hierChild4" presStyleCnt="0"/>
      <dgm:spPr/>
    </dgm:pt>
    <dgm:pt modelId="{F2CD24AC-501F-104B-8BD8-9BE5C82EA44C}" type="pres">
      <dgm:prSet presAssocID="{1BF29E9C-7717-3542-9B91-B71D6EFF3444}" presName="hierChild5" presStyleCnt="0"/>
      <dgm:spPr/>
    </dgm:pt>
    <dgm:pt modelId="{DB02C01D-972B-6F4D-BAC3-32BE366F13B3}" type="pres">
      <dgm:prSet presAssocID="{0DA1668D-2539-F441-BB3E-39817639A7FA}" presName="hierChild5" presStyleCnt="0"/>
      <dgm:spPr/>
    </dgm:pt>
    <dgm:pt modelId="{8EFCB115-CAC0-754F-B763-3A4E49E29C60}" type="pres">
      <dgm:prSet presAssocID="{AC842F99-8597-1F4F-84FE-F4C33F34A757}" presName="Name64" presStyleLbl="parChTrans1D2" presStyleIdx="1" presStyleCnt="3"/>
      <dgm:spPr/>
      <dgm:t>
        <a:bodyPr/>
        <a:lstStyle/>
        <a:p>
          <a:endParaRPr lang="en-US"/>
        </a:p>
      </dgm:t>
    </dgm:pt>
    <dgm:pt modelId="{C4303DF8-4393-9041-88F0-D82530EE7FE0}" type="pres">
      <dgm:prSet presAssocID="{387E8825-F60F-6B4C-86FF-130D3EF81441}" presName="hierRoot2" presStyleCnt="0">
        <dgm:presLayoutVars>
          <dgm:hierBranch val="init"/>
        </dgm:presLayoutVars>
      </dgm:prSet>
      <dgm:spPr/>
    </dgm:pt>
    <dgm:pt modelId="{DDB66C5E-87BD-0645-84B3-9C5D7D1628D1}" type="pres">
      <dgm:prSet presAssocID="{387E8825-F60F-6B4C-86FF-130D3EF81441}" presName="rootComposite" presStyleCnt="0"/>
      <dgm:spPr/>
    </dgm:pt>
    <dgm:pt modelId="{568856E0-9C94-DE48-91F0-AAA6D243B706}" type="pres">
      <dgm:prSet presAssocID="{387E8825-F60F-6B4C-86FF-130D3EF81441}" presName="rootText" presStyleLbl="node2" presStyleIdx="1" presStyleCnt="3">
        <dgm:presLayoutVars>
          <dgm:chPref val="3"/>
        </dgm:presLayoutVars>
      </dgm:prSet>
      <dgm:spPr/>
      <dgm:t>
        <a:bodyPr/>
        <a:lstStyle/>
        <a:p>
          <a:endParaRPr lang="en-US"/>
        </a:p>
      </dgm:t>
    </dgm:pt>
    <dgm:pt modelId="{A077C2FC-860F-D248-A9DF-74D0BB9AFE8D}" type="pres">
      <dgm:prSet presAssocID="{387E8825-F60F-6B4C-86FF-130D3EF81441}" presName="rootConnector" presStyleLbl="node2" presStyleIdx="1" presStyleCnt="3"/>
      <dgm:spPr/>
      <dgm:t>
        <a:bodyPr/>
        <a:lstStyle/>
        <a:p>
          <a:endParaRPr lang="en-US"/>
        </a:p>
      </dgm:t>
    </dgm:pt>
    <dgm:pt modelId="{3EB9398B-4BD5-E34D-A92F-961BFBCE75EA}" type="pres">
      <dgm:prSet presAssocID="{387E8825-F60F-6B4C-86FF-130D3EF81441}" presName="hierChild4" presStyleCnt="0"/>
      <dgm:spPr/>
    </dgm:pt>
    <dgm:pt modelId="{19589CE5-C46B-A544-9EB9-2BF5477697AA}" type="pres">
      <dgm:prSet presAssocID="{9E4BC71A-5DEC-4843-95A8-F3C5502F8E42}" presName="Name64" presStyleLbl="parChTrans1D3" presStyleIdx="1" presStyleCnt="3"/>
      <dgm:spPr/>
      <dgm:t>
        <a:bodyPr/>
        <a:lstStyle/>
        <a:p>
          <a:endParaRPr lang="en-US"/>
        </a:p>
      </dgm:t>
    </dgm:pt>
    <dgm:pt modelId="{6F70DAA2-6E79-F14C-87E6-7A204AC720E1}" type="pres">
      <dgm:prSet presAssocID="{BB5332C3-C8D1-7241-8C1D-A1555839017D}" presName="hierRoot2" presStyleCnt="0">
        <dgm:presLayoutVars>
          <dgm:hierBranch val="init"/>
        </dgm:presLayoutVars>
      </dgm:prSet>
      <dgm:spPr/>
    </dgm:pt>
    <dgm:pt modelId="{D3D0F6DD-E456-2840-8BF9-0B7627EDD8F0}" type="pres">
      <dgm:prSet presAssocID="{BB5332C3-C8D1-7241-8C1D-A1555839017D}" presName="rootComposite" presStyleCnt="0"/>
      <dgm:spPr/>
    </dgm:pt>
    <dgm:pt modelId="{14BDBE65-EF31-0B41-AD05-E169009A3E7B}" type="pres">
      <dgm:prSet presAssocID="{BB5332C3-C8D1-7241-8C1D-A1555839017D}" presName="rootText" presStyleLbl="node3" presStyleIdx="1" presStyleCnt="3" custScaleY="178884">
        <dgm:presLayoutVars>
          <dgm:chPref val="3"/>
        </dgm:presLayoutVars>
      </dgm:prSet>
      <dgm:spPr/>
      <dgm:t>
        <a:bodyPr/>
        <a:lstStyle/>
        <a:p>
          <a:endParaRPr lang="en-US"/>
        </a:p>
      </dgm:t>
    </dgm:pt>
    <dgm:pt modelId="{F940052B-C81A-8441-B759-FBDB91A22C2F}" type="pres">
      <dgm:prSet presAssocID="{BB5332C3-C8D1-7241-8C1D-A1555839017D}" presName="rootConnector" presStyleLbl="node3" presStyleIdx="1" presStyleCnt="3"/>
      <dgm:spPr/>
      <dgm:t>
        <a:bodyPr/>
        <a:lstStyle/>
        <a:p>
          <a:endParaRPr lang="en-US"/>
        </a:p>
      </dgm:t>
    </dgm:pt>
    <dgm:pt modelId="{A691453A-A2F7-434E-A147-2A658F2A813E}" type="pres">
      <dgm:prSet presAssocID="{BB5332C3-C8D1-7241-8C1D-A1555839017D}" presName="hierChild4" presStyleCnt="0"/>
      <dgm:spPr/>
    </dgm:pt>
    <dgm:pt modelId="{FAE9E1A5-3324-9347-BDA7-2C8728ACA034}" type="pres">
      <dgm:prSet presAssocID="{BB5332C3-C8D1-7241-8C1D-A1555839017D}" presName="hierChild5" presStyleCnt="0"/>
      <dgm:spPr/>
    </dgm:pt>
    <dgm:pt modelId="{C3F2733F-B992-0547-9596-A3EA32899468}" type="pres">
      <dgm:prSet presAssocID="{387E8825-F60F-6B4C-86FF-130D3EF81441}" presName="hierChild5" presStyleCnt="0"/>
      <dgm:spPr/>
    </dgm:pt>
    <dgm:pt modelId="{1E795667-386F-2841-A6AE-F7F909030781}" type="pres">
      <dgm:prSet presAssocID="{D0DF83D0-2025-0C4F-B364-A80D89641669}" presName="Name64" presStyleLbl="parChTrans1D2" presStyleIdx="2" presStyleCnt="3"/>
      <dgm:spPr/>
      <dgm:t>
        <a:bodyPr/>
        <a:lstStyle/>
        <a:p>
          <a:endParaRPr lang="en-US"/>
        </a:p>
      </dgm:t>
    </dgm:pt>
    <dgm:pt modelId="{28891440-EFEA-6C41-BC8E-01FBE5883DA4}" type="pres">
      <dgm:prSet presAssocID="{75AF49F5-447A-6A4C-9B63-78796B5F6CBC}" presName="hierRoot2" presStyleCnt="0">
        <dgm:presLayoutVars>
          <dgm:hierBranch val="init"/>
        </dgm:presLayoutVars>
      </dgm:prSet>
      <dgm:spPr/>
    </dgm:pt>
    <dgm:pt modelId="{268B4E27-A5BB-244D-BA02-769E97AF2AA4}" type="pres">
      <dgm:prSet presAssocID="{75AF49F5-447A-6A4C-9B63-78796B5F6CBC}" presName="rootComposite" presStyleCnt="0"/>
      <dgm:spPr/>
    </dgm:pt>
    <dgm:pt modelId="{79EB8D9E-15C4-DE4C-B454-E126F17D4421}" type="pres">
      <dgm:prSet presAssocID="{75AF49F5-447A-6A4C-9B63-78796B5F6CBC}" presName="rootText" presStyleLbl="node2" presStyleIdx="2" presStyleCnt="3">
        <dgm:presLayoutVars>
          <dgm:chPref val="3"/>
        </dgm:presLayoutVars>
      </dgm:prSet>
      <dgm:spPr/>
      <dgm:t>
        <a:bodyPr/>
        <a:lstStyle/>
        <a:p>
          <a:endParaRPr lang="en-US"/>
        </a:p>
      </dgm:t>
    </dgm:pt>
    <dgm:pt modelId="{DE29F3BC-5329-B547-B623-07938B84284C}" type="pres">
      <dgm:prSet presAssocID="{75AF49F5-447A-6A4C-9B63-78796B5F6CBC}" presName="rootConnector" presStyleLbl="node2" presStyleIdx="2" presStyleCnt="3"/>
      <dgm:spPr/>
      <dgm:t>
        <a:bodyPr/>
        <a:lstStyle/>
        <a:p>
          <a:endParaRPr lang="en-US"/>
        </a:p>
      </dgm:t>
    </dgm:pt>
    <dgm:pt modelId="{003166BA-943A-164E-8DEC-914F61A2559F}" type="pres">
      <dgm:prSet presAssocID="{75AF49F5-447A-6A4C-9B63-78796B5F6CBC}" presName="hierChild4" presStyleCnt="0"/>
      <dgm:spPr/>
    </dgm:pt>
    <dgm:pt modelId="{C401E3FF-D1FD-0F46-9920-2FE88F8BF3B4}" type="pres">
      <dgm:prSet presAssocID="{98F55BE2-4362-084E-8C42-D9EF71A37BBE}" presName="Name64" presStyleLbl="parChTrans1D3" presStyleIdx="2" presStyleCnt="3"/>
      <dgm:spPr/>
      <dgm:t>
        <a:bodyPr/>
        <a:lstStyle/>
        <a:p>
          <a:endParaRPr lang="en-US"/>
        </a:p>
      </dgm:t>
    </dgm:pt>
    <dgm:pt modelId="{FDB7E75C-86FC-B84E-8CD6-A5A8BC7D08DD}" type="pres">
      <dgm:prSet presAssocID="{099424FA-68E5-D548-89E2-F8E9072CA87B}" presName="hierRoot2" presStyleCnt="0">
        <dgm:presLayoutVars>
          <dgm:hierBranch val="init"/>
        </dgm:presLayoutVars>
      </dgm:prSet>
      <dgm:spPr/>
    </dgm:pt>
    <dgm:pt modelId="{CE23CF14-7612-DB48-9C58-FE9A92EC540A}" type="pres">
      <dgm:prSet presAssocID="{099424FA-68E5-D548-89E2-F8E9072CA87B}" presName="rootComposite" presStyleCnt="0"/>
      <dgm:spPr/>
    </dgm:pt>
    <dgm:pt modelId="{EB6542F5-53D5-2548-9701-C440876E0465}" type="pres">
      <dgm:prSet presAssocID="{099424FA-68E5-D548-89E2-F8E9072CA87B}" presName="rootText" presStyleLbl="node3" presStyleIdx="2" presStyleCnt="3" custScaleY="151028">
        <dgm:presLayoutVars>
          <dgm:chPref val="3"/>
        </dgm:presLayoutVars>
      </dgm:prSet>
      <dgm:spPr/>
      <dgm:t>
        <a:bodyPr/>
        <a:lstStyle/>
        <a:p>
          <a:endParaRPr lang="en-US"/>
        </a:p>
      </dgm:t>
    </dgm:pt>
    <dgm:pt modelId="{34433D5E-C047-934C-B226-4D6192609DFF}" type="pres">
      <dgm:prSet presAssocID="{099424FA-68E5-D548-89E2-F8E9072CA87B}" presName="rootConnector" presStyleLbl="node3" presStyleIdx="2" presStyleCnt="3"/>
      <dgm:spPr/>
      <dgm:t>
        <a:bodyPr/>
        <a:lstStyle/>
        <a:p>
          <a:endParaRPr lang="en-US"/>
        </a:p>
      </dgm:t>
    </dgm:pt>
    <dgm:pt modelId="{4C7387ED-BBE8-9248-BD30-0ADE53E78D73}" type="pres">
      <dgm:prSet presAssocID="{099424FA-68E5-D548-89E2-F8E9072CA87B}" presName="hierChild4" presStyleCnt="0"/>
      <dgm:spPr/>
    </dgm:pt>
    <dgm:pt modelId="{7BF90FDF-1E1A-5C4C-B529-A3A565DB5F39}" type="pres">
      <dgm:prSet presAssocID="{099424FA-68E5-D548-89E2-F8E9072CA87B}" presName="hierChild5" presStyleCnt="0"/>
      <dgm:spPr/>
    </dgm:pt>
    <dgm:pt modelId="{CE2A5613-94E4-3B49-845A-C53A5CC08F25}" type="pres">
      <dgm:prSet presAssocID="{75AF49F5-447A-6A4C-9B63-78796B5F6CBC}" presName="hierChild5" presStyleCnt="0"/>
      <dgm:spPr/>
    </dgm:pt>
    <dgm:pt modelId="{C46F72C8-46D6-0246-8F66-599517D54CD3}" type="pres">
      <dgm:prSet presAssocID="{CA30FD7D-685E-874D-91CA-71F9AF93D90C}" presName="hierChild3" presStyleCnt="0"/>
      <dgm:spPr/>
    </dgm:pt>
  </dgm:ptLst>
  <dgm:cxnLst>
    <dgm:cxn modelId="{EC47FDE7-EC8C-FE42-ABE8-298FD1441B1E}" type="presOf" srcId="{9E4BC71A-5DEC-4843-95A8-F3C5502F8E42}" destId="{19589CE5-C46B-A544-9EB9-2BF5477697AA}" srcOrd="0" destOrd="0" presId="urn:microsoft.com/office/officeart/2009/3/layout/HorizontalOrganizationChart"/>
    <dgm:cxn modelId="{D37AC89E-9CA9-C444-AE90-BA33166D4C7C}" type="presOf" srcId="{75AF49F5-447A-6A4C-9B63-78796B5F6CBC}" destId="{79EB8D9E-15C4-DE4C-B454-E126F17D4421}" srcOrd="0" destOrd="0" presId="urn:microsoft.com/office/officeart/2009/3/layout/HorizontalOrganizationChart"/>
    <dgm:cxn modelId="{E2189351-E273-394C-AD97-9BDA418F7DC1}" type="presOf" srcId="{0DA1668D-2539-F441-BB3E-39817639A7FA}" destId="{4FEBD67D-04E6-2E42-AB24-5F98FFDEF753}" srcOrd="1" destOrd="0" presId="urn:microsoft.com/office/officeart/2009/3/layout/HorizontalOrganizationChart"/>
    <dgm:cxn modelId="{22E094E9-79B9-D041-91F3-A233621BA266}" srcId="{75AF49F5-447A-6A4C-9B63-78796B5F6CBC}" destId="{099424FA-68E5-D548-89E2-F8E9072CA87B}" srcOrd="0" destOrd="0" parTransId="{98F55BE2-4362-084E-8C42-D9EF71A37BBE}" sibTransId="{5914E8A0-7F6F-B248-9542-7B72A647F25D}"/>
    <dgm:cxn modelId="{FFED9CCA-E976-8D4F-8AF4-8B258589BE7A}" type="presOf" srcId="{AC842F99-8597-1F4F-84FE-F4C33F34A757}" destId="{8EFCB115-CAC0-754F-B763-3A4E49E29C60}" srcOrd="0" destOrd="0" presId="urn:microsoft.com/office/officeart/2009/3/layout/HorizontalOrganizationChart"/>
    <dgm:cxn modelId="{B9847CF9-5172-2949-9BE6-370062A31C66}" srcId="{0DA1668D-2539-F441-BB3E-39817639A7FA}" destId="{1BF29E9C-7717-3542-9B91-B71D6EFF3444}" srcOrd="0" destOrd="0" parTransId="{8C4323F3-BE1B-DE4D-A82A-B644CE8FB391}" sibTransId="{C7042C2F-83FF-D34A-9F96-D61500F6AF48}"/>
    <dgm:cxn modelId="{F0BFD93A-4780-1C4E-863D-E61CBAB1BD51}" type="presOf" srcId="{0DA1668D-2539-F441-BB3E-39817639A7FA}" destId="{ACA7DAD1-C9C2-A645-8443-32C147B044BD}" srcOrd="0" destOrd="0" presId="urn:microsoft.com/office/officeart/2009/3/layout/HorizontalOrganizationChart"/>
    <dgm:cxn modelId="{49CAD38D-7D62-9446-B845-E9D02A53B0C4}" type="presOf" srcId="{98F55BE2-4362-084E-8C42-D9EF71A37BBE}" destId="{C401E3FF-D1FD-0F46-9920-2FE88F8BF3B4}" srcOrd="0" destOrd="0" presId="urn:microsoft.com/office/officeart/2009/3/layout/HorizontalOrganizationChart"/>
    <dgm:cxn modelId="{8B4D8541-7ADF-7C42-9CE1-52BCFC1219E6}" srcId="{CA30FD7D-685E-874D-91CA-71F9AF93D90C}" destId="{0DA1668D-2539-F441-BB3E-39817639A7FA}" srcOrd="0" destOrd="0" parTransId="{B12F5ADF-F124-8642-A4CF-979B42B0E829}" sibTransId="{06042940-A1F7-8E48-B16F-8BDCC48D8C37}"/>
    <dgm:cxn modelId="{763265D7-82E6-C140-85E7-196FE43ED36E}" srcId="{F1E25D95-147F-1645-8310-2E5004C64A41}" destId="{CA30FD7D-685E-874D-91CA-71F9AF93D90C}" srcOrd="0" destOrd="0" parTransId="{9C3A9132-74B6-B947-A6F3-11A5D3B51EBA}" sibTransId="{E23ABD41-38B5-6140-A501-9DEB4C16B4FA}"/>
    <dgm:cxn modelId="{08A142E1-2AC5-2347-AB67-521841B811BB}" type="presOf" srcId="{387E8825-F60F-6B4C-86FF-130D3EF81441}" destId="{A077C2FC-860F-D248-A9DF-74D0BB9AFE8D}" srcOrd="1" destOrd="0" presId="urn:microsoft.com/office/officeart/2009/3/layout/HorizontalOrganizationChart"/>
    <dgm:cxn modelId="{725533FB-C138-4F4E-9492-6E44FBEAC9E9}" type="presOf" srcId="{1BF29E9C-7717-3542-9B91-B71D6EFF3444}" destId="{1D294143-4AC0-3246-A707-DD6700DDF4CC}" srcOrd="0" destOrd="0" presId="urn:microsoft.com/office/officeart/2009/3/layout/HorizontalOrganizationChart"/>
    <dgm:cxn modelId="{4CAFF2F3-9FD4-7F4D-A067-90F461C55136}" type="presOf" srcId="{099424FA-68E5-D548-89E2-F8E9072CA87B}" destId="{EB6542F5-53D5-2548-9701-C440876E0465}" srcOrd="0" destOrd="0" presId="urn:microsoft.com/office/officeart/2009/3/layout/HorizontalOrganizationChart"/>
    <dgm:cxn modelId="{972FC58B-DD8E-D24A-9E28-F79F62C8DE55}" type="presOf" srcId="{CA30FD7D-685E-874D-91CA-71F9AF93D90C}" destId="{5FE1D6AE-03C4-4F43-A9E9-BDA761865B7C}" srcOrd="0" destOrd="0" presId="urn:microsoft.com/office/officeart/2009/3/layout/HorizontalOrganizationChart"/>
    <dgm:cxn modelId="{A6CC5129-2135-2A40-A9BF-527FD7DDFA56}" type="presOf" srcId="{BB5332C3-C8D1-7241-8C1D-A1555839017D}" destId="{14BDBE65-EF31-0B41-AD05-E169009A3E7B}" srcOrd="0" destOrd="0" presId="urn:microsoft.com/office/officeart/2009/3/layout/HorizontalOrganizationChart"/>
    <dgm:cxn modelId="{0C992B99-EB84-DC48-9A04-3B15109194C3}" type="presOf" srcId="{8C4323F3-BE1B-DE4D-A82A-B644CE8FB391}" destId="{BEF4C2DF-1716-E84D-8691-82709A011339}" srcOrd="0" destOrd="0" presId="urn:microsoft.com/office/officeart/2009/3/layout/HorizontalOrganizationChart"/>
    <dgm:cxn modelId="{FD582878-D146-634F-9AE0-58510890E75F}" type="presOf" srcId="{F1E25D95-147F-1645-8310-2E5004C64A41}" destId="{6C049667-DD2A-B342-9943-4A4BF61AE353}" srcOrd="0" destOrd="0" presId="urn:microsoft.com/office/officeart/2009/3/layout/HorizontalOrganizationChart"/>
    <dgm:cxn modelId="{80E55A9A-46B8-5E4A-B06F-FD7CCA42D408}" type="presOf" srcId="{BB5332C3-C8D1-7241-8C1D-A1555839017D}" destId="{F940052B-C81A-8441-B759-FBDB91A22C2F}" srcOrd="1" destOrd="0" presId="urn:microsoft.com/office/officeart/2009/3/layout/HorizontalOrganizationChart"/>
    <dgm:cxn modelId="{CC2A8581-070F-A74F-B503-FDB5FCEFFAB0}" type="presOf" srcId="{CA30FD7D-685E-874D-91CA-71F9AF93D90C}" destId="{A7BD2C76-7D9A-0044-B6CC-E7EF085A390D}" srcOrd="1" destOrd="0" presId="urn:microsoft.com/office/officeart/2009/3/layout/HorizontalOrganizationChart"/>
    <dgm:cxn modelId="{575B29B4-0DEA-3D46-87AA-925C1979FD4F}" type="presOf" srcId="{D0DF83D0-2025-0C4F-B364-A80D89641669}" destId="{1E795667-386F-2841-A6AE-F7F909030781}" srcOrd="0" destOrd="0" presId="urn:microsoft.com/office/officeart/2009/3/layout/HorizontalOrganizationChart"/>
    <dgm:cxn modelId="{FC40996A-7965-2245-9547-00EB81AB089A}" type="presOf" srcId="{1BF29E9C-7717-3542-9B91-B71D6EFF3444}" destId="{94570F0C-FB04-8143-829F-6675D1F1501B}" srcOrd="1" destOrd="0" presId="urn:microsoft.com/office/officeart/2009/3/layout/HorizontalOrganizationChart"/>
    <dgm:cxn modelId="{37DC1577-5525-104B-AB1D-9FCAB12AC276}" srcId="{CA30FD7D-685E-874D-91CA-71F9AF93D90C}" destId="{387E8825-F60F-6B4C-86FF-130D3EF81441}" srcOrd="1" destOrd="0" parTransId="{AC842F99-8597-1F4F-84FE-F4C33F34A757}" sibTransId="{CEF5ADA5-8D05-B541-B20C-2D65087E6695}"/>
    <dgm:cxn modelId="{78DABB16-71BC-2F49-8C0F-235F295652BC}" srcId="{387E8825-F60F-6B4C-86FF-130D3EF81441}" destId="{BB5332C3-C8D1-7241-8C1D-A1555839017D}" srcOrd="0" destOrd="0" parTransId="{9E4BC71A-5DEC-4843-95A8-F3C5502F8E42}" sibTransId="{19238312-8323-AA46-823B-748FB0F4AD51}"/>
    <dgm:cxn modelId="{AECA4C26-9565-9F4A-AB90-06872B4B247C}" type="presOf" srcId="{75AF49F5-447A-6A4C-9B63-78796B5F6CBC}" destId="{DE29F3BC-5329-B547-B623-07938B84284C}" srcOrd="1" destOrd="0" presId="urn:microsoft.com/office/officeart/2009/3/layout/HorizontalOrganizationChart"/>
    <dgm:cxn modelId="{1ACA0C91-6CB8-6942-AF9B-408C84078346}" srcId="{CA30FD7D-685E-874D-91CA-71F9AF93D90C}" destId="{75AF49F5-447A-6A4C-9B63-78796B5F6CBC}" srcOrd="2" destOrd="0" parTransId="{D0DF83D0-2025-0C4F-B364-A80D89641669}" sibTransId="{2709FB07-EC25-D243-8CAB-580E2F29227B}"/>
    <dgm:cxn modelId="{A80A630F-D39B-2E41-BD33-D5201B3FE682}" type="presOf" srcId="{B12F5ADF-F124-8642-A4CF-979B42B0E829}" destId="{1A930AF1-D55D-2447-AA77-A45A4A380A3C}" srcOrd="0" destOrd="0" presId="urn:microsoft.com/office/officeart/2009/3/layout/HorizontalOrganizationChart"/>
    <dgm:cxn modelId="{CB62FB8F-8B65-E94D-882F-203D10D2F6AF}" type="presOf" srcId="{387E8825-F60F-6B4C-86FF-130D3EF81441}" destId="{568856E0-9C94-DE48-91F0-AAA6D243B706}" srcOrd="0" destOrd="0" presId="urn:microsoft.com/office/officeart/2009/3/layout/HorizontalOrganizationChart"/>
    <dgm:cxn modelId="{FDCEC247-6BE9-6941-BB36-D9755AC43D11}" type="presOf" srcId="{099424FA-68E5-D548-89E2-F8E9072CA87B}" destId="{34433D5E-C047-934C-B226-4D6192609DFF}" srcOrd="1" destOrd="0" presId="urn:microsoft.com/office/officeart/2009/3/layout/HorizontalOrganizationChart"/>
    <dgm:cxn modelId="{E08C99F3-2038-E841-BCEA-D9683AB0F765}" type="presParOf" srcId="{6C049667-DD2A-B342-9943-4A4BF61AE353}" destId="{7DAEB4CE-203A-9A40-8076-6739C70D61EB}" srcOrd="0" destOrd="0" presId="urn:microsoft.com/office/officeart/2009/3/layout/HorizontalOrganizationChart"/>
    <dgm:cxn modelId="{F80FED81-09F3-A34D-8583-C46558F85AD0}" type="presParOf" srcId="{7DAEB4CE-203A-9A40-8076-6739C70D61EB}" destId="{B5E40CBF-60A3-9D41-82B4-D151322DBD17}" srcOrd="0" destOrd="0" presId="urn:microsoft.com/office/officeart/2009/3/layout/HorizontalOrganizationChart"/>
    <dgm:cxn modelId="{6687F557-4AC0-A944-90B0-F71B1A2953F6}" type="presParOf" srcId="{B5E40CBF-60A3-9D41-82B4-D151322DBD17}" destId="{5FE1D6AE-03C4-4F43-A9E9-BDA761865B7C}" srcOrd="0" destOrd="0" presId="urn:microsoft.com/office/officeart/2009/3/layout/HorizontalOrganizationChart"/>
    <dgm:cxn modelId="{DF57ECB5-C090-334C-A45D-C4F8ADE008AC}" type="presParOf" srcId="{B5E40CBF-60A3-9D41-82B4-D151322DBD17}" destId="{A7BD2C76-7D9A-0044-B6CC-E7EF085A390D}" srcOrd="1" destOrd="0" presId="urn:microsoft.com/office/officeart/2009/3/layout/HorizontalOrganizationChart"/>
    <dgm:cxn modelId="{E737864A-5EFD-674E-BE39-3855E9734A45}" type="presParOf" srcId="{7DAEB4CE-203A-9A40-8076-6739C70D61EB}" destId="{5682D6F2-5F8B-6D4E-A42B-BDEB9724EDEE}" srcOrd="1" destOrd="0" presId="urn:microsoft.com/office/officeart/2009/3/layout/HorizontalOrganizationChart"/>
    <dgm:cxn modelId="{93DC6D8A-459E-FD45-A3E8-1AC801277159}" type="presParOf" srcId="{5682D6F2-5F8B-6D4E-A42B-BDEB9724EDEE}" destId="{1A930AF1-D55D-2447-AA77-A45A4A380A3C}" srcOrd="0" destOrd="0" presId="urn:microsoft.com/office/officeart/2009/3/layout/HorizontalOrganizationChart"/>
    <dgm:cxn modelId="{AFB31E50-9E59-7A4C-AB5A-5BE2770BAD07}" type="presParOf" srcId="{5682D6F2-5F8B-6D4E-A42B-BDEB9724EDEE}" destId="{DCAEA60D-219E-E440-943F-BF59B3C77EF1}" srcOrd="1" destOrd="0" presId="urn:microsoft.com/office/officeart/2009/3/layout/HorizontalOrganizationChart"/>
    <dgm:cxn modelId="{AB9911E6-0248-6948-80D3-DE952B5C9EE3}" type="presParOf" srcId="{DCAEA60D-219E-E440-943F-BF59B3C77EF1}" destId="{82D56119-3317-1C40-BA86-E4ABEAE32E07}" srcOrd="0" destOrd="0" presId="urn:microsoft.com/office/officeart/2009/3/layout/HorizontalOrganizationChart"/>
    <dgm:cxn modelId="{7C09E3E2-9C98-C649-9013-AF8A7FDA0917}" type="presParOf" srcId="{82D56119-3317-1C40-BA86-E4ABEAE32E07}" destId="{ACA7DAD1-C9C2-A645-8443-32C147B044BD}" srcOrd="0" destOrd="0" presId="urn:microsoft.com/office/officeart/2009/3/layout/HorizontalOrganizationChart"/>
    <dgm:cxn modelId="{E1E2272D-FF1E-E140-83DE-6BC39DCEAA93}" type="presParOf" srcId="{82D56119-3317-1C40-BA86-E4ABEAE32E07}" destId="{4FEBD67D-04E6-2E42-AB24-5F98FFDEF753}" srcOrd="1" destOrd="0" presId="urn:microsoft.com/office/officeart/2009/3/layout/HorizontalOrganizationChart"/>
    <dgm:cxn modelId="{C2B6E538-5609-1741-98CE-090120EE7FD1}" type="presParOf" srcId="{DCAEA60D-219E-E440-943F-BF59B3C77EF1}" destId="{4BDECFD3-7865-C44E-911F-37E0AEF1C836}" srcOrd="1" destOrd="0" presId="urn:microsoft.com/office/officeart/2009/3/layout/HorizontalOrganizationChart"/>
    <dgm:cxn modelId="{F448B005-B124-5746-BAFC-124ACD46C66A}" type="presParOf" srcId="{4BDECFD3-7865-C44E-911F-37E0AEF1C836}" destId="{BEF4C2DF-1716-E84D-8691-82709A011339}" srcOrd="0" destOrd="0" presId="urn:microsoft.com/office/officeart/2009/3/layout/HorizontalOrganizationChart"/>
    <dgm:cxn modelId="{DE851205-824F-904E-BC57-424B369DBD8B}" type="presParOf" srcId="{4BDECFD3-7865-C44E-911F-37E0AEF1C836}" destId="{EB609193-2752-8B45-9803-1258BB9DB5F0}" srcOrd="1" destOrd="0" presId="urn:microsoft.com/office/officeart/2009/3/layout/HorizontalOrganizationChart"/>
    <dgm:cxn modelId="{7D5155AD-0319-BC42-894E-B30ADF3CB1ED}" type="presParOf" srcId="{EB609193-2752-8B45-9803-1258BB9DB5F0}" destId="{BBBF8EBF-C20D-9F40-BE54-BF50BCA23081}" srcOrd="0" destOrd="0" presId="urn:microsoft.com/office/officeart/2009/3/layout/HorizontalOrganizationChart"/>
    <dgm:cxn modelId="{7C87FBE6-9C03-D240-8C27-421F1D7C6E35}" type="presParOf" srcId="{BBBF8EBF-C20D-9F40-BE54-BF50BCA23081}" destId="{1D294143-4AC0-3246-A707-DD6700DDF4CC}" srcOrd="0" destOrd="0" presId="urn:microsoft.com/office/officeart/2009/3/layout/HorizontalOrganizationChart"/>
    <dgm:cxn modelId="{0336B7F7-142A-6241-96D5-7FA169D9FBFF}" type="presParOf" srcId="{BBBF8EBF-C20D-9F40-BE54-BF50BCA23081}" destId="{94570F0C-FB04-8143-829F-6675D1F1501B}" srcOrd="1" destOrd="0" presId="urn:microsoft.com/office/officeart/2009/3/layout/HorizontalOrganizationChart"/>
    <dgm:cxn modelId="{5B0A8FC1-FB32-204C-98B1-89B0C1680C45}" type="presParOf" srcId="{EB609193-2752-8B45-9803-1258BB9DB5F0}" destId="{145478DF-4C71-834E-B09C-99E9B445834B}" srcOrd="1" destOrd="0" presId="urn:microsoft.com/office/officeart/2009/3/layout/HorizontalOrganizationChart"/>
    <dgm:cxn modelId="{EF855AD2-9D21-B948-8114-CC56A87F2813}" type="presParOf" srcId="{EB609193-2752-8B45-9803-1258BB9DB5F0}" destId="{F2CD24AC-501F-104B-8BD8-9BE5C82EA44C}" srcOrd="2" destOrd="0" presId="urn:microsoft.com/office/officeart/2009/3/layout/HorizontalOrganizationChart"/>
    <dgm:cxn modelId="{AF8BDBB1-E351-9043-B728-A991DF671FD4}" type="presParOf" srcId="{DCAEA60D-219E-E440-943F-BF59B3C77EF1}" destId="{DB02C01D-972B-6F4D-BAC3-32BE366F13B3}" srcOrd="2" destOrd="0" presId="urn:microsoft.com/office/officeart/2009/3/layout/HorizontalOrganizationChart"/>
    <dgm:cxn modelId="{D387E6DD-AA09-A944-B0C4-7817F6C31203}" type="presParOf" srcId="{5682D6F2-5F8B-6D4E-A42B-BDEB9724EDEE}" destId="{8EFCB115-CAC0-754F-B763-3A4E49E29C60}" srcOrd="2" destOrd="0" presId="urn:microsoft.com/office/officeart/2009/3/layout/HorizontalOrganizationChart"/>
    <dgm:cxn modelId="{330328C0-5BE5-F446-AAB4-75567E3F0614}" type="presParOf" srcId="{5682D6F2-5F8B-6D4E-A42B-BDEB9724EDEE}" destId="{C4303DF8-4393-9041-88F0-D82530EE7FE0}" srcOrd="3" destOrd="0" presId="urn:microsoft.com/office/officeart/2009/3/layout/HorizontalOrganizationChart"/>
    <dgm:cxn modelId="{D1B5D59F-DB3B-AF4C-BADC-FBD16580565D}" type="presParOf" srcId="{C4303DF8-4393-9041-88F0-D82530EE7FE0}" destId="{DDB66C5E-87BD-0645-84B3-9C5D7D1628D1}" srcOrd="0" destOrd="0" presId="urn:microsoft.com/office/officeart/2009/3/layout/HorizontalOrganizationChart"/>
    <dgm:cxn modelId="{E3AD6DBB-DBBE-F547-B0CC-092C825A2416}" type="presParOf" srcId="{DDB66C5E-87BD-0645-84B3-9C5D7D1628D1}" destId="{568856E0-9C94-DE48-91F0-AAA6D243B706}" srcOrd="0" destOrd="0" presId="urn:microsoft.com/office/officeart/2009/3/layout/HorizontalOrganizationChart"/>
    <dgm:cxn modelId="{41047E9D-D33D-3747-A25B-1E10944FF3A5}" type="presParOf" srcId="{DDB66C5E-87BD-0645-84B3-9C5D7D1628D1}" destId="{A077C2FC-860F-D248-A9DF-74D0BB9AFE8D}" srcOrd="1" destOrd="0" presId="urn:microsoft.com/office/officeart/2009/3/layout/HorizontalOrganizationChart"/>
    <dgm:cxn modelId="{977D325C-2916-0D4E-94EE-7D70B04E50AF}" type="presParOf" srcId="{C4303DF8-4393-9041-88F0-D82530EE7FE0}" destId="{3EB9398B-4BD5-E34D-A92F-961BFBCE75EA}" srcOrd="1" destOrd="0" presId="urn:microsoft.com/office/officeart/2009/3/layout/HorizontalOrganizationChart"/>
    <dgm:cxn modelId="{8791D1F4-9C31-D744-A8C3-49367D72738D}" type="presParOf" srcId="{3EB9398B-4BD5-E34D-A92F-961BFBCE75EA}" destId="{19589CE5-C46B-A544-9EB9-2BF5477697AA}" srcOrd="0" destOrd="0" presId="urn:microsoft.com/office/officeart/2009/3/layout/HorizontalOrganizationChart"/>
    <dgm:cxn modelId="{A4F498C1-02F0-E54C-B22F-6BAC4080CB39}" type="presParOf" srcId="{3EB9398B-4BD5-E34D-A92F-961BFBCE75EA}" destId="{6F70DAA2-6E79-F14C-87E6-7A204AC720E1}" srcOrd="1" destOrd="0" presId="urn:microsoft.com/office/officeart/2009/3/layout/HorizontalOrganizationChart"/>
    <dgm:cxn modelId="{68CF8ECD-1A47-3E44-A6B2-4AD6E819F74A}" type="presParOf" srcId="{6F70DAA2-6E79-F14C-87E6-7A204AC720E1}" destId="{D3D0F6DD-E456-2840-8BF9-0B7627EDD8F0}" srcOrd="0" destOrd="0" presId="urn:microsoft.com/office/officeart/2009/3/layout/HorizontalOrganizationChart"/>
    <dgm:cxn modelId="{707622DF-E69F-3C4E-9062-5085318F177D}" type="presParOf" srcId="{D3D0F6DD-E456-2840-8BF9-0B7627EDD8F0}" destId="{14BDBE65-EF31-0B41-AD05-E169009A3E7B}" srcOrd="0" destOrd="0" presId="urn:microsoft.com/office/officeart/2009/3/layout/HorizontalOrganizationChart"/>
    <dgm:cxn modelId="{FEA95548-5759-A341-A62C-0558331DFC22}" type="presParOf" srcId="{D3D0F6DD-E456-2840-8BF9-0B7627EDD8F0}" destId="{F940052B-C81A-8441-B759-FBDB91A22C2F}" srcOrd="1" destOrd="0" presId="urn:microsoft.com/office/officeart/2009/3/layout/HorizontalOrganizationChart"/>
    <dgm:cxn modelId="{285FFE6E-3F44-E640-BE74-29116C2AEE29}" type="presParOf" srcId="{6F70DAA2-6E79-F14C-87E6-7A204AC720E1}" destId="{A691453A-A2F7-434E-A147-2A658F2A813E}" srcOrd="1" destOrd="0" presId="urn:microsoft.com/office/officeart/2009/3/layout/HorizontalOrganizationChart"/>
    <dgm:cxn modelId="{F5A3FFD8-4450-944F-83DA-573D1D62E6F4}" type="presParOf" srcId="{6F70DAA2-6E79-F14C-87E6-7A204AC720E1}" destId="{FAE9E1A5-3324-9347-BDA7-2C8728ACA034}" srcOrd="2" destOrd="0" presId="urn:microsoft.com/office/officeart/2009/3/layout/HorizontalOrganizationChart"/>
    <dgm:cxn modelId="{F1BB3174-B1F6-3340-9BB0-851944CD245A}" type="presParOf" srcId="{C4303DF8-4393-9041-88F0-D82530EE7FE0}" destId="{C3F2733F-B992-0547-9596-A3EA32899468}" srcOrd="2" destOrd="0" presId="urn:microsoft.com/office/officeart/2009/3/layout/HorizontalOrganizationChart"/>
    <dgm:cxn modelId="{6FB90C02-6E9F-9844-B100-48C8D6F5F787}" type="presParOf" srcId="{5682D6F2-5F8B-6D4E-A42B-BDEB9724EDEE}" destId="{1E795667-386F-2841-A6AE-F7F909030781}" srcOrd="4" destOrd="0" presId="urn:microsoft.com/office/officeart/2009/3/layout/HorizontalOrganizationChart"/>
    <dgm:cxn modelId="{F8742683-3306-3049-B574-5BAA6F9FD588}" type="presParOf" srcId="{5682D6F2-5F8B-6D4E-A42B-BDEB9724EDEE}" destId="{28891440-EFEA-6C41-BC8E-01FBE5883DA4}" srcOrd="5" destOrd="0" presId="urn:microsoft.com/office/officeart/2009/3/layout/HorizontalOrganizationChart"/>
    <dgm:cxn modelId="{E7C16015-D02E-4048-AF55-CDEE17251B19}" type="presParOf" srcId="{28891440-EFEA-6C41-BC8E-01FBE5883DA4}" destId="{268B4E27-A5BB-244D-BA02-769E97AF2AA4}" srcOrd="0" destOrd="0" presId="urn:microsoft.com/office/officeart/2009/3/layout/HorizontalOrganizationChart"/>
    <dgm:cxn modelId="{01029CB0-288F-B148-8709-FDEA93861CAD}" type="presParOf" srcId="{268B4E27-A5BB-244D-BA02-769E97AF2AA4}" destId="{79EB8D9E-15C4-DE4C-B454-E126F17D4421}" srcOrd="0" destOrd="0" presId="urn:microsoft.com/office/officeart/2009/3/layout/HorizontalOrganizationChart"/>
    <dgm:cxn modelId="{713033C2-EB4A-5847-9CE0-D89E3CE5483E}" type="presParOf" srcId="{268B4E27-A5BB-244D-BA02-769E97AF2AA4}" destId="{DE29F3BC-5329-B547-B623-07938B84284C}" srcOrd="1" destOrd="0" presId="urn:microsoft.com/office/officeart/2009/3/layout/HorizontalOrganizationChart"/>
    <dgm:cxn modelId="{3BAA55FE-78C9-CF4C-829A-9FC499111C15}" type="presParOf" srcId="{28891440-EFEA-6C41-BC8E-01FBE5883DA4}" destId="{003166BA-943A-164E-8DEC-914F61A2559F}" srcOrd="1" destOrd="0" presId="urn:microsoft.com/office/officeart/2009/3/layout/HorizontalOrganizationChart"/>
    <dgm:cxn modelId="{8AEFD4F0-2CFB-434A-98E5-7B167EA345EA}" type="presParOf" srcId="{003166BA-943A-164E-8DEC-914F61A2559F}" destId="{C401E3FF-D1FD-0F46-9920-2FE88F8BF3B4}" srcOrd="0" destOrd="0" presId="urn:microsoft.com/office/officeart/2009/3/layout/HorizontalOrganizationChart"/>
    <dgm:cxn modelId="{58199B51-F56E-A04D-9713-70A281D53508}" type="presParOf" srcId="{003166BA-943A-164E-8DEC-914F61A2559F}" destId="{FDB7E75C-86FC-B84E-8CD6-A5A8BC7D08DD}" srcOrd="1" destOrd="0" presId="urn:microsoft.com/office/officeart/2009/3/layout/HorizontalOrganizationChart"/>
    <dgm:cxn modelId="{AB399CF0-05FA-4C41-969B-1CEB33D6F197}" type="presParOf" srcId="{FDB7E75C-86FC-B84E-8CD6-A5A8BC7D08DD}" destId="{CE23CF14-7612-DB48-9C58-FE9A92EC540A}" srcOrd="0" destOrd="0" presId="urn:microsoft.com/office/officeart/2009/3/layout/HorizontalOrganizationChart"/>
    <dgm:cxn modelId="{A44F8A29-8D28-2145-AF71-FCD3BC9EA81E}" type="presParOf" srcId="{CE23CF14-7612-DB48-9C58-FE9A92EC540A}" destId="{EB6542F5-53D5-2548-9701-C440876E0465}" srcOrd="0" destOrd="0" presId="urn:microsoft.com/office/officeart/2009/3/layout/HorizontalOrganizationChart"/>
    <dgm:cxn modelId="{7C4BE208-9064-8344-B2AB-0093B81C849B}" type="presParOf" srcId="{CE23CF14-7612-DB48-9C58-FE9A92EC540A}" destId="{34433D5E-C047-934C-B226-4D6192609DFF}" srcOrd="1" destOrd="0" presId="urn:microsoft.com/office/officeart/2009/3/layout/HorizontalOrganizationChart"/>
    <dgm:cxn modelId="{301A7F40-E457-9545-A30C-71BC1F51DF36}" type="presParOf" srcId="{FDB7E75C-86FC-B84E-8CD6-A5A8BC7D08DD}" destId="{4C7387ED-BBE8-9248-BD30-0ADE53E78D73}" srcOrd="1" destOrd="0" presId="urn:microsoft.com/office/officeart/2009/3/layout/HorizontalOrganizationChart"/>
    <dgm:cxn modelId="{1094C523-1A9B-5B43-9227-514B7D1A922C}" type="presParOf" srcId="{FDB7E75C-86FC-B84E-8CD6-A5A8BC7D08DD}" destId="{7BF90FDF-1E1A-5C4C-B529-A3A565DB5F39}" srcOrd="2" destOrd="0" presId="urn:microsoft.com/office/officeart/2009/3/layout/HorizontalOrganizationChart"/>
    <dgm:cxn modelId="{75F8B140-B9BB-8A44-B79E-132EE3417A74}" type="presParOf" srcId="{28891440-EFEA-6C41-BC8E-01FBE5883DA4}" destId="{CE2A5613-94E4-3B49-845A-C53A5CC08F25}" srcOrd="2" destOrd="0" presId="urn:microsoft.com/office/officeart/2009/3/layout/HorizontalOrganizationChart"/>
    <dgm:cxn modelId="{A743E461-D477-3A45-9A83-25FAEF299107}" type="presParOf" srcId="{7DAEB4CE-203A-9A40-8076-6739C70D61EB}" destId="{C46F72C8-46D6-0246-8F66-599517D54CD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4/11/2016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4/11/2016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jev9nR6I59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edpsycinteractive.org/topics/cognition/infoproc.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Processing Family Model</a:t>
            </a:r>
            <a:endParaRPr lang="en-US" dirty="0"/>
          </a:p>
        </p:txBody>
      </p:sp>
      <p:sp>
        <p:nvSpPr>
          <p:cNvPr id="3" name="Subtitle 2"/>
          <p:cNvSpPr>
            <a:spLocks noGrp="1"/>
          </p:cNvSpPr>
          <p:nvPr>
            <p:ph type="subTitle" idx="1"/>
          </p:nvPr>
        </p:nvSpPr>
        <p:spPr/>
        <p:txBody>
          <a:bodyPr/>
          <a:lstStyle/>
          <a:p>
            <a:r>
              <a:rPr lang="en-US" dirty="0" err="1" smtClean="0"/>
              <a:t>Leighann</a:t>
            </a:r>
            <a:r>
              <a:rPr lang="en-US" dirty="0" smtClean="0"/>
              <a:t> Davidson</a:t>
            </a:r>
          </a:p>
          <a:p>
            <a:r>
              <a:rPr lang="en-US" dirty="0" smtClean="0"/>
              <a:t>Josh Cooper</a:t>
            </a:r>
          </a:p>
          <a:p>
            <a:r>
              <a:rPr lang="en-US" dirty="0" smtClean="0"/>
              <a:t>Lauren Hutchinson</a:t>
            </a:r>
          </a:p>
          <a:p>
            <a:r>
              <a:rPr lang="en-US" dirty="0" err="1" smtClean="0"/>
              <a:t>Abdelhak</a:t>
            </a:r>
            <a:r>
              <a:rPr lang="en-US" dirty="0" smtClean="0"/>
              <a:t> </a:t>
            </a:r>
            <a:r>
              <a:rPr lang="en-US" dirty="0" err="1" smtClean="0"/>
              <a:t>Haffoudhi</a:t>
            </a:r>
            <a:endParaRPr lang="en-US" dirty="0"/>
          </a:p>
        </p:txBody>
      </p:sp>
    </p:spTree>
    <p:extLst>
      <p:ext uri="{BB962C8B-B14F-4D97-AF65-F5344CB8AC3E}">
        <p14:creationId xmlns:p14="http://schemas.microsoft.com/office/powerpoint/2010/main" val="768794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william j j gordon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image.slidesharecdn.com/quotes1-110603082716-phpapp02/95/quotes-1-53-728.jpg?cb=1307089917"/>
          <p:cNvPicPr>
            <a:picLocks noChangeAspect="1" noChangeArrowheads="1"/>
          </p:cNvPicPr>
          <p:nvPr/>
        </p:nvPicPr>
        <p:blipFill rotWithShape="1">
          <a:blip r:embed="rId2">
            <a:extLst>
              <a:ext uri="{28A0092B-C50C-407E-A947-70E740481C1C}">
                <a14:useLocalDpi xmlns:a14="http://schemas.microsoft.com/office/drawing/2010/main" val="0"/>
              </a:ext>
            </a:extLst>
          </a:blip>
          <a:srcRect l="7287" t="12717" r="7847" b="7945"/>
          <a:stretch/>
        </p:blipFill>
        <p:spPr bwMode="auto">
          <a:xfrm>
            <a:off x="2219918" y="1394234"/>
            <a:ext cx="5884753" cy="388802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greatthoughtstreasury.com/sites/default/files/gordon-william%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0338"/>
            <a:ext cx="2571488" cy="305364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ynectics, George M. Prince, &quot;George M. Prince&quot;, Creative Problem Solving, Innovation, human Dynamics, brainstorming, innovation consul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282" y="3338245"/>
            <a:ext cx="4819650" cy="331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6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1413" y="339213"/>
            <a:ext cx="9905998" cy="6224549"/>
          </a:xfrm>
        </p:spPr>
        <p:txBody>
          <a:bodyPr>
            <a:noAutofit/>
          </a:bodyPr>
          <a:lstStyle/>
          <a:p>
            <a:r>
              <a:rPr lang="en-US" sz="2400" dirty="0">
                <a:effectLst/>
              </a:rPr>
              <a:t> </a:t>
            </a:r>
            <a:r>
              <a:rPr lang="en-US" sz="2400" i="1" dirty="0" smtClean="0">
                <a:effectLst/>
              </a:rPr>
              <a:t>“To achieve radical new approaches to old problems it is essential to take ‘psychological chances,’ to abandon familiar ways of looking at things, even to transcend one’s image of oneself.”</a:t>
            </a:r>
          </a:p>
          <a:p>
            <a:r>
              <a:rPr lang="en-US" sz="2400" i="1" dirty="0" smtClean="0">
                <a:effectLst/>
              </a:rPr>
              <a:t>“</a:t>
            </a:r>
            <a:r>
              <a:rPr lang="en-US" sz="2400" i="1" dirty="0">
                <a:effectLst/>
              </a:rPr>
              <a:t>The </a:t>
            </a:r>
            <a:r>
              <a:rPr lang="en-US" sz="2400" i="1" dirty="0" err="1">
                <a:effectLst/>
              </a:rPr>
              <a:t>Synectics</a:t>
            </a:r>
            <a:r>
              <a:rPr lang="en-US" sz="2400" i="1" dirty="0">
                <a:effectLst/>
              </a:rPr>
              <a:t> Process involves making the strange familiar and the familiar strange.”</a:t>
            </a:r>
          </a:p>
          <a:p>
            <a:pPr marL="0" indent="0">
              <a:buNone/>
            </a:pPr>
            <a:r>
              <a:rPr lang="en-US" sz="2400" cap="all" dirty="0" smtClean="0">
                <a:effectLst/>
              </a:rPr>
              <a:t>WILLIAM </a:t>
            </a:r>
            <a:r>
              <a:rPr lang="en-US" sz="2400" cap="all" dirty="0" err="1">
                <a:effectLst/>
              </a:rPr>
              <a:t>J.J</a:t>
            </a:r>
            <a:r>
              <a:rPr lang="en-US" sz="2400" cap="all" dirty="0">
                <a:effectLst/>
              </a:rPr>
              <a:t>. GORDON, FOUNDER OF </a:t>
            </a:r>
            <a:r>
              <a:rPr lang="en-US" sz="2400" cap="all" dirty="0" err="1" smtClean="0">
                <a:effectLst/>
              </a:rPr>
              <a:t>SYNECTICS</a:t>
            </a:r>
            <a:endParaRPr lang="en-US" sz="2400" cap="all" dirty="0" smtClean="0">
              <a:effectLst/>
            </a:endParaRPr>
          </a:p>
          <a:p>
            <a:pPr marL="0" indent="0">
              <a:buNone/>
            </a:pPr>
            <a:endParaRPr lang="en-US" sz="2400" cap="all" dirty="0">
              <a:effectLst/>
            </a:endParaRPr>
          </a:p>
          <a:p>
            <a:r>
              <a:rPr lang="en-US" sz="2400" i="1" dirty="0">
                <a:effectLst/>
              </a:rPr>
              <a:t>“Another word for creativity is courage”</a:t>
            </a:r>
          </a:p>
          <a:p>
            <a:r>
              <a:rPr lang="en-US" sz="2400" i="1" dirty="0">
                <a:effectLst/>
              </a:rPr>
              <a:t>“One of the objectives of </a:t>
            </a:r>
            <a:r>
              <a:rPr lang="en-US" sz="2400" i="1" dirty="0" err="1">
                <a:effectLst/>
              </a:rPr>
              <a:t>Synectics</a:t>
            </a:r>
            <a:r>
              <a:rPr lang="en-US" sz="2400" i="1" dirty="0">
                <a:effectLst/>
              </a:rPr>
              <a:t> processes and skills is to turn competitive energy into cooperative energy and thus make available more of the creative potential that resides in each of us.”</a:t>
            </a:r>
          </a:p>
          <a:p>
            <a:pPr marL="0" indent="0">
              <a:buNone/>
            </a:pPr>
            <a:r>
              <a:rPr lang="en-US" sz="2400" cap="all" dirty="0" smtClean="0">
                <a:effectLst/>
              </a:rPr>
              <a:t>GEORGE </a:t>
            </a:r>
            <a:r>
              <a:rPr lang="en-US" sz="2400" cap="all" dirty="0">
                <a:effectLst/>
              </a:rPr>
              <a:t>PRINCE, FOUNDER OF </a:t>
            </a:r>
            <a:r>
              <a:rPr lang="en-US" sz="2400" cap="all" dirty="0" err="1">
                <a:effectLst/>
              </a:rPr>
              <a:t>SYNECTICS</a:t>
            </a:r>
            <a:endParaRPr lang="en-US" sz="2400" cap="all" dirty="0">
              <a:effectLst/>
            </a:endParaRPr>
          </a:p>
        </p:txBody>
      </p:sp>
    </p:spTree>
    <p:extLst>
      <p:ext uri="{BB962C8B-B14F-4D97-AF65-F5344CB8AC3E}">
        <p14:creationId xmlns:p14="http://schemas.microsoft.com/office/powerpoint/2010/main" val="182882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01741646"/>
              </p:ext>
            </p:extLst>
          </p:nvPr>
        </p:nvGraphicFramePr>
        <p:xfrm>
          <a:off x="560439" y="398780"/>
          <a:ext cx="10840063" cy="60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39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07302848"/>
              </p:ext>
            </p:extLst>
          </p:nvPr>
        </p:nvGraphicFramePr>
        <p:xfrm>
          <a:off x="560439" y="398780"/>
          <a:ext cx="10840063" cy="60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41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287" y="28576"/>
            <a:ext cx="8676222" cy="962024"/>
          </a:xfrm>
        </p:spPr>
        <p:txBody>
          <a:bodyPr>
            <a:noAutofit/>
          </a:bodyPr>
          <a:lstStyle/>
          <a:p>
            <a:pPr algn="l"/>
            <a:r>
              <a:rPr lang="en-US" dirty="0" smtClean="0"/>
              <a:t>Steps of </a:t>
            </a:r>
            <a:r>
              <a:rPr lang="en-US" dirty="0" err="1" smtClean="0"/>
              <a:t>Synectics</a:t>
            </a:r>
            <a:endParaRPr lang="en-US" dirty="0"/>
          </a:p>
        </p:txBody>
      </p:sp>
      <p:sp>
        <p:nvSpPr>
          <p:cNvPr id="7" name="Subtitle 6"/>
          <p:cNvSpPr>
            <a:spLocks noGrp="1"/>
          </p:cNvSpPr>
          <p:nvPr>
            <p:ph type="subTitle" idx="1"/>
          </p:nvPr>
        </p:nvSpPr>
        <p:spPr>
          <a:xfrm>
            <a:off x="1751012" y="990600"/>
            <a:ext cx="8676222" cy="5657850"/>
          </a:xfrm>
        </p:spPr>
        <p:txBody>
          <a:bodyPr numCol="1">
            <a:noAutofit/>
          </a:bodyPr>
          <a:lstStyle/>
          <a:p>
            <a:pPr marL="457200" indent="-457200" algn="l">
              <a:buFont typeface="+mj-lt"/>
              <a:buAutoNum type="arabicPeriod"/>
            </a:pPr>
            <a:r>
              <a:rPr lang="en-US" sz="1800" dirty="0" smtClean="0">
                <a:effectLst/>
              </a:rPr>
              <a:t>Describe the topic: the facilitator selects a word or topic then asks students to describe the topic. </a:t>
            </a:r>
          </a:p>
          <a:p>
            <a:pPr marL="457200" indent="-457200" algn="l">
              <a:buFont typeface="+mj-lt"/>
              <a:buAutoNum type="arabicPeriod"/>
            </a:pPr>
            <a:r>
              <a:rPr lang="en-US" sz="1800" dirty="0" smtClean="0">
                <a:effectLst/>
              </a:rPr>
              <a:t>Create direct analogies: the facilitator selects another word or topic then asks the students to generate a list that would have the same characteristics as those words or phrases listed in step 1. </a:t>
            </a:r>
          </a:p>
          <a:p>
            <a:pPr marL="457200" indent="-457200" algn="l">
              <a:buFont typeface="+mj-lt"/>
              <a:buAutoNum type="arabicPeriod"/>
            </a:pPr>
            <a:r>
              <a:rPr lang="en-US" sz="1800" dirty="0" smtClean="0">
                <a:effectLst/>
              </a:rPr>
              <a:t>Describe personal analogies: have students select one of the direct analogies and create personal analogies. </a:t>
            </a:r>
          </a:p>
          <a:p>
            <a:pPr marL="457200" indent="-457200" algn="l">
              <a:buFont typeface="+mj-lt"/>
              <a:buAutoNum type="arabicPeriod"/>
            </a:pPr>
            <a:r>
              <a:rPr lang="en-US" sz="1800" dirty="0" smtClean="0">
                <a:effectLst/>
              </a:rPr>
              <a:t>Identify compressed conflicts: ask the students to pair words from the list generated in step 3 which seem to fight each other. </a:t>
            </a:r>
          </a:p>
          <a:p>
            <a:pPr marL="457200" indent="-457200" algn="l">
              <a:buFont typeface="+mj-lt"/>
              <a:buAutoNum type="arabicPeriod"/>
            </a:pPr>
            <a:r>
              <a:rPr lang="en-US" sz="1800" dirty="0" smtClean="0">
                <a:effectLst/>
              </a:rPr>
              <a:t>Create a new direct analogy: with the compressed conflict pair voted upon by the students, ask them to create a different direct analogy by selecting something that is described by the paired words. Ask the students to choose the ‘best’ one. </a:t>
            </a:r>
          </a:p>
          <a:p>
            <a:pPr marL="457200" indent="-457200" algn="l">
              <a:buFont typeface="+mj-lt"/>
              <a:buAutoNum type="arabicPeriod"/>
            </a:pPr>
            <a:r>
              <a:rPr lang="en-US" sz="1800" dirty="0" smtClean="0">
                <a:effectLst/>
              </a:rPr>
              <a:t>Reexamine the original topic: return to the original idea or problem so that the student may produce a product or description that utilizes the ideas generated in the process. They may concentrate on the final analogy or use analogies created in the other four steps. </a:t>
            </a:r>
            <a:endParaRPr lang="en-US" sz="1800" dirty="0">
              <a:effectLst/>
            </a:endParaRPr>
          </a:p>
        </p:txBody>
      </p:sp>
    </p:spTree>
    <p:extLst>
      <p:ext uri="{BB962C8B-B14F-4D97-AF65-F5344CB8AC3E}">
        <p14:creationId xmlns:p14="http://schemas.microsoft.com/office/powerpoint/2010/main" val="318749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213" y="0"/>
            <a:ext cx="9905998" cy="1489587"/>
          </a:xfrm>
        </p:spPr>
        <p:txBody>
          <a:bodyPr>
            <a:normAutofit/>
          </a:bodyPr>
          <a:lstStyle/>
          <a:p>
            <a:r>
              <a:rPr lang="en-US" sz="4800" dirty="0" err="1"/>
              <a:t>S</a:t>
            </a:r>
            <a:r>
              <a:rPr lang="en-US" sz="4800" dirty="0" err="1" smtClean="0"/>
              <a:t>ynectics</a:t>
            </a:r>
            <a:endParaRPr lang="en-US" sz="4800" dirty="0"/>
          </a:p>
        </p:txBody>
      </p:sp>
      <p:sp>
        <p:nvSpPr>
          <p:cNvPr id="4" name="Content Placeholder 3"/>
          <p:cNvSpPr>
            <a:spLocks noGrp="1"/>
          </p:cNvSpPr>
          <p:nvPr>
            <p:ph sz="half" idx="1"/>
          </p:nvPr>
        </p:nvSpPr>
        <p:spPr>
          <a:xfrm>
            <a:off x="1141412" y="1592827"/>
            <a:ext cx="4876800" cy="4993504"/>
          </a:xfrm>
        </p:spPr>
        <p:txBody>
          <a:bodyPr>
            <a:noAutofit/>
          </a:bodyPr>
          <a:lstStyle/>
          <a:p>
            <a:r>
              <a:rPr lang="en-US" sz="2400" dirty="0" smtClean="0"/>
              <a:t>Advantages</a:t>
            </a:r>
          </a:p>
          <a:p>
            <a:pPr lvl="1"/>
            <a:r>
              <a:rPr lang="en-US" sz="2400" dirty="0" smtClean="0"/>
              <a:t>Increased Understanding About A Particular Topic</a:t>
            </a:r>
          </a:p>
          <a:p>
            <a:pPr lvl="1"/>
            <a:r>
              <a:rPr lang="en-US" sz="2400" dirty="0" smtClean="0"/>
              <a:t>Enhances Ability To Apply Knowledge</a:t>
            </a:r>
          </a:p>
          <a:p>
            <a:pPr lvl="1"/>
            <a:r>
              <a:rPr lang="en-US" sz="2400" dirty="0" smtClean="0"/>
              <a:t>Fosters New Ideas</a:t>
            </a:r>
          </a:p>
          <a:p>
            <a:pPr lvl="1"/>
            <a:r>
              <a:rPr lang="en-US" sz="2400" dirty="0" smtClean="0"/>
              <a:t>Learners Discover What They Already Know</a:t>
            </a:r>
          </a:p>
          <a:p>
            <a:pPr lvl="1"/>
            <a:r>
              <a:rPr lang="en-US" sz="2400" dirty="0" smtClean="0"/>
              <a:t>Promotes Creativity</a:t>
            </a:r>
          </a:p>
          <a:p>
            <a:pPr lvl="1"/>
            <a:r>
              <a:rPr lang="en-US" sz="2400" dirty="0" smtClean="0"/>
              <a:t>Assists In Retaining New Information</a:t>
            </a:r>
          </a:p>
          <a:p>
            <a:pPr lvl="1"/>
            <a:endParaRPr lang="en-US" sz="2400" dirty="0"/>
          </a:p>
        </p:txBody>
      </p:sp>
      <p:sp>
        <p:nvSpPr>
          <p:cNvPr id="5" name="Content Placeholder 4"/>
          <p:cNvSpPr>
            <a:spLocks noGrp="1"/>
          </p:cNvSpPr>
          <p:nvPr>
            <p:ph sz="half" idx="2"/>
          </p:nvPr>
        </p:nvSpPr>
        <p:spPr>
          <a:xfrm>
            <a:off x="6170612" y="1592827"/>
            <a:ext cx="4876800" cy="4993503"/>
          </a:xfrm>
        </p:spPr>
        <p:txBody>
          <a:bodyPr>
            <a:noAutofit/>
          </a:bodyPr>
          <a:lstStyle/>
          <a:p>
            <a:r>
              <a:rPr lang="en-US" sz="2400" dirty="0" smtClean="0"/>
              <a:t>Disadvantages</a:t>
            </a:r>
          </a:p>
          <a:p>
            <a:pPr lvl="1"/>
            <a:r>
              <a:rPr lang="en-US" sz="2400" dirty="0" smtClean="0"/>
              <a:t>More Demanding Than Brainstorming</a:t>
            </a:r>
          </a:p>
          <a:p>
            <a:pPr lvl="1"/>
            <a:r>
              <a:rPr lang="en-US" sz="2400" dirty="0" smtClean="0"/>
              <a:t>Involves Multiple Steps</a:t>
            </a:r>
          </a:p>
          <a:p>
            <a:pPr lvl="1"/>
            <a:r>
              <a:rPr lang="en-US" sz="2400" dirty="0" smtClean="0"/>
              <a:t>Process Can Be Complicated</a:t>
            </a:r>
          </a:p>
          <a:p>
            <a:pPr lvl="1"/>
            <a:r>
              <a:rPr lang="en-US" sz="2400" dirty="0" smtClean="0"/>
              <a:t>Process Can Be Cumbersome</a:t>
            </a:r>
          </a:p>
          <a:p>
            <a:pPr lvl="1"/>
            <a:r>
              <a:rPr lang="en-US" sz="2400" dirty="0" smtClean="0"/>
              <a:t>Requires More Time Than Other Brainstorming Processes</a:t>
            </a:r>
          </a:p>
          <a:p>
            <a:pPr lvl="1"/>
            <a:r>
              <a:rPr lang="en-US" sz="2400" dirty="0" smtClean="0"/>
              <a:t>Requires More Effort Than Other Processes</a:t>
            </a:r>
          </a:p>
          <a:p>
            <a:endParaRPr lang="en-US" sz="2400" dirty="0"/>
          </a:p>
        </p:txBody>
      </p:sp>
    </p:spTree>
    <p:extLst>
      <p:ext uri="{BB962C8B-B14F-4D97-AF65-F5344CB8AC3E}">
        <p14:creationId xmlns:p14="http://schemas.microsoft.com/office/powerpoint/2010/main" val="161324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58666" y="1782793"/>
            <a:ext cx="9905998" cy="1905000"/>
          </a:xfrm>
        </p:spPr>
        <p:txBody>
          <a:bodyPr>
            <a:normAutofit/>
          </a:bodyPr>
          <a:lstStyle/>
          <a:p>
            <a:r>
              <a:rPr lang="en-US" sz="6700" dirty="0" err="1" smtClean="0"/>
              <a:t>Synectics</a:t>
            </a:r>
            <a:r>
              <a:rPr lang="en-US" sz="6700" dirty="0" smtClean="0"/>
              <a:t> Activity </a:t>
            </a:r>
            <a:endParaRPr lang="en-US" sz="6700" dirty="0"/>
          </a:p>
        </p:txBody>
      </p:sp>
    </p:spTree>
    <p:extLst>
      <p:ext uri="{BB962C8B-B14F-4D97-AF65-F5344CB8AC3E}">
        <p14:creationId xmlns:p14="http://schemas.microsoft.com/office/powerpoint/2010/main" val="181360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70910" y="1125793"/>
            <a:ext cx="9905998" cy="5112774"/>
          </a:xfrm>
        </p:spPr>
        <p:txBody>
          <a:bodyPr>
            <a:noAutofit/>
          </a:bodyPr>
          <a:lstStyle/>
          <a:p>
            <a:r>
              <a:rPr lang="en-US" sz="4800" dirty="0" smtClean="0"/>
              <a:t>Advance Organizers</a:t>
            </a:r>
            <a:br>
              <a:rPr lang="en-US" sz="4800" dirty="0" smtClean="0"/>
            </a:br>
            <a:r>
              <a:rPr lang="en-US" sz="4800" dirty="0"/>
              <a:t/>
            </a:r>
            <a:br>
              <a:rPr lang="en-US" sz="4800" dirty="0"/>
            </a:br>
            <a:r>
              <a:rPr lang="en-US" sz="4800" dirty="0" smtClean="0"/>
              <a:t>“Provide a structure or scaffolding that allows students to organize information”</a:t>
            </a:r>
            <a:br>
              <a:rPr lang="en-US" sz="4800" dirty="0" smtClean="0"/>
            </a:br>
            <a:r>
              <a:rPr lang="en-US" sz="4800" dirty="0"/>
              <a:t/>
            </a:r>
            <a:br>
              <a:rPr lang="en-US" sz="4800" dirty="0"/>
            </a:br>
            <a:endParaRPr lang="en-US" sz="4800" dirty="0"/>
          </a:p>
        </p:txBody>
      </p:sp>
    </p:spTree>
    <p:extLst>
      <p:ext uri="{BB962C8B-B14F-4D97-AF65-F5344CB8AC3E}">
        <p14:creationId xmlns:p14="http://schemas.microsoft.com/office/powerpoint/2010/main" val="1798232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500" y="889000"/>
            <a:ext cx="10795000" cy="5080000"/>
          </a:xfrm>
          <a:prstGeom prst="rect">
            <a:avLst/>
          </a:prstGeom>
        </p:spPr>
      </p:pic>
    </p:spTree>
    <p:extLst>
      <p:ext uri="{BB962C8B-B14F-4D97-AF65-F5344CB8AC3E}">
        <p14:creationId xmlns:p14="http://schemas.microsoft.com/office/powerpoint/2010/main" val="1866032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1413" y="339213"/>
            <a:ext cx="9905998" cy="5451987"/>
          </a:xfrm>
        </p:spPr>
        <p:txBody>
          <a:bodyPr>
            <a:normAutofit/>
          </a:bodyPr>
          <a:lstStyle/>
          <a:p>
            <a:r>
              <a:rPr lang="en-US" sz="3200" dirty="0" smtClean="0">
                <a:effectLst/>
              </a:rPr>
              <a:t>First introduced by </a:t>
            </a:r>
            <a:r>
              <a:rPr lang="en-US" sz="3200" dirty="0" err="1" smtClean="0">
                <a:effectLst/>
              </a:rPr>
              <a:t>david</a:t>
            </a:r>
            <a:r>
              <a:rPr lang="en-US" sz="3200" dirty="0" smtClean="0">
                <a:effectLst/>
              </a:rPr>
              <a:t> </a:t>
            </a:r>
            <a:r>
              <a:rPr lang="en-US" sz="3200" dirty="0" err="1" smtClean="0">
                <a:effectLst/>
              </a:rPr>
              <a:t>ausubel</a:t>
            </a:r>
            <a:r>
              <a:rPr lang="en-US" sz="3200" dirty="0" smtClean="0">
                <a:effectLst/>
              </a:rPr>
              <a:t> in1960 as a practical application of his theory of meaningful verbal learning </a:t>
            </a:r>
            <a:endParaRPr lang="en-US" sz="3200" dirty="0" smtClean="0"/>
          </a:p>
          <a:p>
            <a:r>
              <a:rPr lang="en-US" sz="3200" dirty="0" smtClean="0"/>
              <a:t>Advance Organizers are different from overviews and summaries which simply emphasize key ideas and are presented at the same level of abstraction and generality as the rest of the material. Organizers act as a subsuming bridge between new learning material and existing related ideas.</a:t>
            </a:r>
            <a:endParaRPr lang="en-US" sz="3200" dirty="0"/>
          </a:p>
        </p:txBody>
      </p:sp>
    </p:spTree>
    <p:extLst>
      <p:ext uri="{BB962C8B-B14F-4D97-AF65-F5344CB8AC3E}">
        <p14:creationId xmlns:p14="http://schemas.microsoft.com/office/powerpoint/2010/main" val="55524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088" y="0"/>
            <a:ext cx="9905998" cy="1905000"/>
          </a:xfrm>
        </p:spPr>
        <p:txBody>
          <a:bodyPr>
            <a:normAutofit/>
          </a:bodyPr>
          <a:lstStyle/>
          <a:p>
            <a:r>
              <a:rPr lang="en-US" sz="4800" cap="none" dirty="0" smtClean="0"/>
              <a:t>INFORMATION </a:t>
            </a:r>
            <a:r>
              <a:rPr lang="en-US" sz="4800" dirty="0" smtClean="0"/>
              <a:t>Processing</a:t>
            </a:r>
            <a:endParaRPr lang="en-US" sz="4800" dirty="0"/>
          </a:p>
        </p:txBody>
      </p:sp>
      <p:sp>
        <p:nvSpPr>
          <p:cNvPr id="3" name="Content Placeholder 2"/>
          <p:cNvSpPr>
            <a:spLocks noGrp="1"/>
          </p:cNvSpPr>
          <p:nvPr>
            <p:ph idx="1"/>
          </p:nvPr>
        </p:nvSpPr>
        <p:spPr>
          <a:xfrm>
            <a:off x="1141413" y="1733551"/>
            <a:ext cx="9905998" cy="4057650"/>
          </a:xfrm>
        </p:spPr>
        <p:txBody>
          <a:bodyPr>
            <a:normAutofit/>
          </a:bodyPr>
          <a:lstStyle/>
          <a:p>
            <a:r>
              <a:rPr lang="en-US" sz="4800" dirty="0" smtClean="0">
                <a:effectLst/>
              </a:rPr>
              <a:t>Cognitive processes </a:t>
            </a:r>
          </a:p>
          <a:p>
            <a:pPr lvl="1"/>
            <a:r>
              <a:rPr lang="en-US" sz="3200" dirty="0" smtClean="0">
                <a:effectLst/>
              </a:rPr>
              <a:t>Sensory memory</a:t>
            </a:r>
          </a:p>
          <a:p>
            <a:pPr lvl="1"/>
            <a:r>
              <a:rPr lang="en-US" sz="3200" dirty="0" smtClean="0">
                <a:effectLst/>
              </a:rPr>
              <a:t>Working memory</a:t>
            </a:r>
          </a:p>
          <a:p>
            <a:pPr lvl="1"/>
            <a:r>
              <a:rPr lang="en-US" sz="3200" dirty="0" smtClean="0">
                <a:effectLst/>
              </a:rPr>
              <a:t>Long-term memory </a:t>
            </a:r>
            <a:endParaRPr lang="en-US" sz="3200" dirty="0"/>
          </a:p>
        </p:txBody>
      </p:sp>
    </p:spTree>
    <p:extLst>
      <p:ext uri="{BB962C8B-B14F-4D97-AF65-F5344CB8AC3E}">
        <p14:creationId xmlns:p14="http://schemas.microsoft.com/office/powerpoint/2010/main" val="211581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19506586"/>
              </p:ext>
            </p:extLst>
          </p:nvPr>
        </p:nvGraphicFramePr>
        <p:xfrm>
          <a:off x="560439" y="398780"/>
          <a:ext cx="10840063" cy="60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79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425676"/>
          </a:xfrm>
        </p:spPr>
        <p:txBody>
          <a:bodyPr>
            <a:noAutofit/>
          </a:bodyPr>
          <a:lstStyle/>
          <a:p>
            <a:pPr algn="l"/>
            <a:r>
              <a:rPr lang="en-US" dirty="0" smtClean="0"/>
              <a:t>Principles of Advance Organizers</a:t>
            </a:r>
            <a:endParaRPr lang="en-US" dirty="0"/>
          </a:p>
        </p:txBody>
      </p:sp>
      <p:sp>
        <p:nvSpPr>
          <p:cNvPr id="7" name="Subtitle 6"/>
          <p:cNvSpPr>
            <a:spLocks noGrp="1"/>
          </p:cNvSpPr>
          <p:nvPr>
            <p:ph type="subTitle" idx="1"/>
          </p:nvPr>
        </p:nvSpPr>
        <p:spPr>
          <a:xfrm>
            <a:off x="1751012" y="2507226"/>
            <a:ext cx="8676222" cy="4070554"/>
          </a:xfrm>
        </p:spPr>
        <p:txBody>
          <a:bodyPr>
            <a:noAutofit/>
          </a:bodyPr>
          <a:lstStyle/>
          <a:p>
            <a:pPr marL="457200" indent="-457200" algn="l">
              <a:buFont typeface="+mj-lt"/>
              <a:buAutoNum type="arabicPeriod"/>
            </a:pPr>
            <a:r>
              <a:rPr lang="en-US" sz="2400" dirty="0" smtClean="0"/>
              <a:t>The most general ideas of a subject should be presented first and then progressively differentiated in terms of detail and specificity.</a:t>
            </a:r>
          </a:p>
          <a:p>
            <a:pPr marL="457200" indent="-457200" algn="l">
              <a:buFont typeface="+mj-lt"/>
              <a:buAutoNum type="arabicPeriod"/>
            </a:pPr>
            <a:r>
              <a:rPr lang="en-US" sz="2400" dirty="0" smtClean="0"/>
              <a:t>Instructional materials should attempt to integrate new material with previously presented information through comparisons and cross-referencing of new and old ideas.</a:t>
            </a:r>
            <a:endParaRPr lang="en-US" sz="2400" dirty="0"/>
          </a:p>
        </p:txBody>
      </p:sp>
    </p:spTree>
    <p:extLst>
      <p:ext uri="{BB962C8B-B14F-4D97-AF65-F5344CB8AC3E}">
        <p14:creationId xmlns:p14="http://schemas.microsoft.com/office/powerpoint/2010/main" val="115778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213" y="0"/>
            <a:ext cx="9905998" cy="1489587"/>
          </a:xfrm>
        </p:spPr>
        <p:txBody>
          <a:bodyPr>
            <a:normAutofit/>
          </a:bodyPr>
          <a:lstStyle/>
          <a:p>
            <a:r>
              <a:rPr lang="en-US" sz="4800" dirty="0" smtClean="0"/>
              <a:t>Advance Organizers</a:t>
            </a:r>
            <a:endParaRPr lang="en-US" sz="4800" dirty="0"/>
          </a:p>
        </p:txBody>
      </p:sp>
      <p:sp>
        <p:nvSpPr>
          <p:cNvPr id="4" name="Content Placeholder 3"/>
          <p:cNvSpPr>
            <a:spLocks noGrp="1"/>
          </p:cNvSpPr>
          <p:nvPr>
            <p:ph sz="half" idx="1"/>
          </p:nvPr>
        </p:nvSpPr>
        <p:spPr>
          <a:xfrm>
            <a:off x="1141412" y="1592827"/>
            <a:ext cx="4876800" cy="4993504"/>
          </a:xfrm>
        </p:spPr>
        <p:txBody>
          <a:bodyPr>
            <a:noAutofit/>
          </a:bodyPr>
          <a:lstStyle/>
          <a:p>
            <a:r>
              <a:rPr lang="en-US" sz="2400" dirty="0" smtClean="0"/>
              <a:t>Advantages</a:t>
            </a:r>
          </a:p>
          <a:p>
            <a:pPr lvl="1"/>
            <a:r>
              <a:rPr lang="en-US" sz="2000" dirty="0" smtClean="0"/>
              <a:t>Structure The Near And Distance Learning Environment.</a:t>
            </a:r>
          </a:p>
          <a:p>
            <a:pPr lvl="1"/>
            <a:r>
              <a:rPr lang="en-US" sz="2000" dirty="0" smtClean="0"/>
              <a:t>Students Are Prepared For Class And Never Behind.</a:t>
            </a:r>
          </a:p>
          <a:p>
            <a:pPr lvl="1"/>
            <a:r>
              <a:rPr lang="en-US" sz="2000" dirty="0" smtClean="0"/>
              <a:t>Students Comprehend Content Presented By The Instructor More Quickly.</a:t>
            </a:r>
          </a:p>
          <a:p>
            <a:pPr lvl="1"/>
            <a:r>
              <a:rPr lang="en-US" sz="2000" dirty="0" smtClean="0"/>
              <a:t>Engage All Students Equally.</a:t>
            </a:r>
          </a:p>
          <a:p>
            <a:pPr lvl="1"/>
            <a:r>
              <a:rPr lang="en-US" sz="2000" dirty="0" smtClean="0"/>
              <a:t>Students Share Their Knowledge And Experiences With Each Other. </a:t>
            </a:r>
          </a:p>
          <a:p>
            <a:pPr lvl="1"/>
            <a:r>
              <a:rPr lang="en-US" sz="2000" dirty="0" smtClean="0"/>
              <a:t>Students Share And Learn Different Perspectives</a:t>
            </a:r>
            <a:endParaRPr lang="en-US" sz="2000" dirty="0"/>
          </a:p>
        </p:txBody>
      </p:sp>
      <p:sp>
        <p:nvSpPr>
          <p:cNvPr id="5" name="Content Placeholder 4"/>
          <p:cNvSpPr>
            <a:spLocks noGrp="1"/>
          </p:cNvSpPr>
          <p:nvPr>
            <p:ph sz="half" idx="2"/>
          </p:nvPr>
        </p:nvSpPr>
        <p:spPr>
          <a:xfrm>
            <a:off x="6170612" y="1592827"/>
            <a:ext cx="4876800" cy="4993503"/>
          </a:xfrm>
        </p:spPr>
        <p:txBody>
          <a:bodyPr>
            <a:noAutofit/>
          </a:bodyPr>
          <a:lstStyle/>
          <a:p>
            <a:r>
              <a:rPr lang="en-US" sz="2000" dirty="0" smtClean="0"/>
              <a:t>Disadvantages</a:t>
            </a:r>
          </a:p>
          <a:p>
            <a:pPr lvl="1"/>
            <a:r>
              <a:rPr lang="en-US" sz="2000" dirty="0" smtClean="0"/>
              <a:t>Grading Large Number Of Assignments.</a:t>
            </a:r>
          </a:p>
          <a:p>
            <a:pPr lvl="1"/>
            <a:r>
              <a:rPr lang="en-US" sz="2000" dirty="0" smtClean="0"/>
              <a:t>Students Complain About “Busy Work”.</a:t>
            </a:r>
          </a:p>
          <a:p>
            <a:pPr lvl="1"/>
            <a:r>
              <a:rPr lang="en-US" sz="2000" dirty="0" smtClean="0"/>
              <a:t>Instructor Must Be A Good Facilitator To Ensure All Groups Share Their Discussion.</a:t>
            </a:r>
          </a:p>
          <a:p>
            <a:pPr lvl="1"/>
            <a:r>
              <a:rPr lang="en-US" sz="2000" dirty="0" smtClean="0"/>
              <a:t>Students Prefer Passive Learning.</a:t>
            </a:r>
          </a:p>
          <a:p>
            <a:pPr lvl="1"/>
            <a:r>
              <a:rPr lang="en-US" sz="2000" dirty="0" smtClean="0"/>
              <a:t>Some May Argue That Advance Organizers Are Effective For Elementary Education, But Not Adult Learners.  </a:t>
            </a:r>
            <a:endParaRPr lang="en-US" sz="2400" dirty="0"/>
          </a:p>
        </p:txBody>
      </p:sp>
    </p:spTree>
    <p:extLst>
      <p:ext uri="{BB962C8B-B14F-4D97-AF65-F5344CB8AC3E}">
        <p14:creationId xmlns:p14="http://schemas.microsoft.com/office/powerpoint/2010/main" val="47863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5155" y="1877962"/>
            <a:ext cx="9905998" cy="1905000"/>
          </a:xfrm>
        </p:spPr>
        <p:txBody>
          <a:bodyPr>
            <a:noAutofit/>
          </a:bodyPr>
          <a:lstStyle/>
          <a:p>
            <a:r>
              <a:rPr lang="en-US" sz="6400" dirty="0" smtClean="0"/>
              <a:t>Memorization &amp; Cognitive Growth</a:t>
            </a:r>
            <a:endParaRPr lang="en-US" sz="6400" dirty="0"/>
          </a:p>
        </p:txBody>
      </p:sp>
    </p:spTree>
    <p:extLst>
      <p:ext uri="{BB962C8B-B14F-4D97-AF65-F5344CB8AC3E}">
        <p14:creationId xmlns:p14="http://schemas.microsoft.com/office/powerpoint/2010/main" val="207970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800" dirty="0"/>
              <a:t>Memorization &amp; Cognitive Growth</a:t>
            </a:r>
          </a:p>
        </p:txBody>
      </p:sp>
      <p:sp>
        <p:nvSpPr>
          <p:cNvPr id="3" name="Content Placeholder 2"/>
          <p:cNvSpPr>
            <a:spLocks noGrp="1"/>
          </p:cNvSpPr>
          <p:nvPr>
            <p:ph idx="1"/>
          </p:nvPr>
        </p:nvSpPr>
        <p:spPr/>
        <p:txBody>
          <a:bodyPr/>
          <a:lstStyle/>
          <a:p>
            <a:pPr marL="0" indent="0">
              <a:buNone/>
            </a:pPr>
            <a:r>
              <a:rPr lang="en-US" sz="3200" dirty="0">
                <a:effectLst/>
              </a:rPr>
              <a:t>“I emphasize to C.E.O.s, you have to have a story in the minds of the employees. It's hard to memorize objectives, but it's easy to remember a story.”</a:t>
            </a:r>
          </a:p>
          <a:p>
            <a:pPr marL="0" indent="0">
              <a:buNone/>
            </a:pPr>
            <a:r>
              <a:rPr lang="en-US" sz="3200" dirty="0">
                <a:effectLst/>
              </a:rPr>
              <a:t>Ben Horowitz</a:t>
            </a:r>
            <a:endParaRPr lang="en-US" sz="3200" dirty="0"/>
          </a:p>
          <a:p>
            <a:endParaRPr lang="en-US" dirty="0"/>
          </a:p>
        </p:txBody>
      </p:sp>
    </p:spTree>
    <p:extLst>
      <p:ext uri="{BB962C8B-B14F-4D97-AF65-F5344CB8AC3E}">
        <p14:creationId xmlns:p14="http://schemas.microsoft.com/office/powerpoint/2010/main" val="192299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1413" y="102606"/>
            <a:ext cx="9905998" cy="1905000"/>
          </a:xfrm>
        </p:spPr>
        <p:txBody>
          <a:bodyPr>
            <a:noAutofit/>
          </a:bodyPr>
          <a:lstStyle/>
          <a:p>
            <a:r>
              <a:rPr lang="en-US" sz="4800" dirty="0"/>
              <a:t>Memorization &amp; Cognitive Growth</a:t>
            </a:r>
          </a:p>
        </p:txBody>
      </p:sp>
      <p:sp>
        <p:nvSpPr>
          <p:cNvPr id="3" name="Content Placeholder 2"/>
          <p:cNvSpPr>
            <a:spLocks noGrp="1"/>
          </p:cNvSpPr>
          <p:nvPr>
            <p:ph idx="1"/>
          </p:nvPr>
        </p:nvSpPr>
        <p:spPr>
          <a:xfrm>
            <a:off x="1141413" y="2007607"/>
            <a:ext cx="9905998" cy="4483728"/>
          </a:xfrm>
        </p:spPr>
        <p:txBody>
          <a:bodyPr numCol="2">
            <a:noAutofit/>
          </a:bodyPr>
          <a:lstStyle/>
          <a:p>
            <a:pPr marL="0" indent="0">
              <a:buNone/>
            </a:pPr>
            <a:r>
              <a:rPr lang="en-US" sz="2400" b="1" dirty="0"/>
              <a:t>1. Orientation To The Model:</a:t>
            </a:r>
            <a:endParaRPr lang="en-US" sz="2400" dirty="0"/>
          </a:p>
          <a:p>
            <a:pPr lvl="1"/>
            <a:r>
              <a:rPr lang="en-US" sz="2400" dirty="0"/>
              <a:t>“The Link-Word Method”</a:t>
            </a:r>
          </a:p>
          <a:p>
            <a:pPr lvl="1"/>
            <a:r>
              <a:rPr lang="en-US" sz="2400" dirty="0"/>
              <a:t>“Other Memory-Assist Methods”</a:t>
            </a:r>
          </a:p>
          <a:p>
            <a:pPr marL="0" indent="0">
              <a:buNone/>
            </a:pPr>
            <a:r>
              <a:rPr lang="en-US" sz="2400" b="1" dirty="0"/>
              <a:t>2. Concept About Memory:</a:t>
            </a:r>
            <a:endParaRPr lang="en-US" sz="2400" dirty="0"/>
          </a:p>
          <a:p>
            <a:pPr lvl="1"/>
            <a:r>
              <a:rPr lang="en-US" sz="2400" dirty="0"/>
              <a:t>Awareness</a:t>
            </a:r>
          </a:p>
          <a:p>
            <a:pPr lvl="1"/>
            <a:r>
              <a:rPr lang="en-US" sz="2400" dirty="0"/>
              <a:t>Association</a:t>
            </a:r>
          </a:p>
          <a:p>
            <a:pPr lvl="1"/>
            <a:r>
              <a:rPr lang="en-US" sz="2400" dirty="0"/>
              <a:t>Link System</a:t>
            </a:r>
          </a:p>
          <a:p>
            <a:pPr lvl="1"/>
            <a:r>
              <a:rPr lang="en-US" sz="2400" dirty="0"/>
              <a:t>Ridiculous Association</a:t>
            </a:r>
          </a:p>
          <a:p>
            <a:pPr lvl="1"/>
            <a:r>
              <a:rPr lang="en-US" sz="2400" dirty="0"/>
              <a:t>Substitute-Word System</a:t>
            </a:r>
          </a:p>
          <a:p>
            <a:pPr lvl="1"/>
            <a:r>
              <a:rPr lang="en-US" sz="2400" dirty="0"/>
              <a:t>Key Word</a:t>
            </a:r>
          </a:p>
          <a:p>
            <a:pPr marL="0" indent="0">
              <a:buNone/>
            </a:pPr>
            <a:r>
              <a:rPr lang="en-US" sz="2400" b="1" dirty="0"/>
              <a:t>3. The Model of Teaching</a:t>
            </a:r>
            <a:endParaRPr lang="en-US" sz="2400" dirty="0"/>
          </a:p>
          <a:p>
            <a:pPr marL="0" indent="0">
              <a:buNone/>
            </a:pPr>
            <a:r>
              <a:rPr lang="en-US" sz="2400" b="1" dirty="0"/>
              <a:t>4. Syntax</a:t>
            </a:r>
            <a:endParaRPr lang="en-US" sz="2400" dirty="0"/>
          </a:p>
          <a:p>
            <a:pPr marL="0" indent="0">
              <a:buNone/>
            </a:pPr>
            <a:r>
              <a:rPr lang="en-US" sz="2400" b="1" dirty="0"/>
              <a:t>5. Application</a:t>
            </a:r>
            <a:endParaRPr lang="en-US" sz="2400" dirty="0"/>
          </a:p>
          <a:p>
            <a:pPr marL="0" indent="0">
              <a:buNone/>
            </a:pPr>
            <a:r>
              <a:rPr lang="en-US" sz="2400" b="1" dirty="0"/>
              <a:t>6. Instructional and </a:t>
            </a:r>
            <a:r>
              <a:rPr lang="en-US" sz="2400" b="1" dirty="0" err="1"/>
              <a:t>Nurturant</a:t>
            </a:r>
            <a:r>
              <a:rPr lang="en-US" sz="2400" b="1" dirty="0"/>
              <a:t> Effects</a:t>
            </a:r>
          </a:p>
          <a:p>
            <a:endParaRPr lang="en-US" sz="2400" dirty="0"/>
          </a:p>
        </p:txBody>
      </p:sp>
    </p:spTree>
    <p:extLst>
      <p:ext uri="{BB962C8B-B14F-4D97-AF65-F5344CB8AC3E}">
        <p14:creationId xmlns:p14="http://schemas.microsoft.com/office/powerpoint/2010/main" val="291996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1413" y="102606"/>
            <a:ext cx="9905998" cy="1905000"/>
          </a:xfrm>
        </p:spPr>
        <p:txBody>
          <a:bodyPr>
            <a:noAutofit/>
          </a:bodyPr>
          <a:lstStyle/>
          <a:p>
            <a:r>
              <a:rPr lang="en-US" sz="4800" dirty="0" smtClean="0"/>
              <a:t>Memorization</a:t>
            </a:r>
            <a:endParaRPr lang="en-US" sz="4800" dirty="0"/>
          </a:p>
        </p:txBody>
      </p:sp>
      <p:sp>
        <p:nvSpPr>
          <p:cNvPr id="3" name="Content Placeholder 2"/>
          <p:cNvSpPr>
            <a:spLocks noGrp="1"/>
          </p:cNvSpPr>
          <p:nvPr>
            <p:ph idx="1"/>
          </p:nvPr>
        </p:nvSpPr>
        <p:spPr>
          <a:xfrm>
            <a:off x="1141413" y="1388482"/>
            <a:ext cx="9905998" cy="4483728"/>
          </a:xfrm>
        </p:spPr>
        <p:txBody>
          <a:bodyPr numCol="1">
            <a:noAutofit/>
          </a:bodyPr>
          <a:lstStyle/>
          <a:p>
            <a:pPr marL="0" indent="0">
              <a:buNone/>
            </a:pPr>
            <a:r>
              <a:rPr lang="en-US" sz="3200" dirty="0"/>
              <a:t>Let’s play a memory game:</a:t>
            </a:r>
          </a:p>
          <a:p>
            <a:pPr marL="0" indent="0">
              <a:buNone/>
            </a:pPr>
            <a:r>
              <a:rPr lang="en-US" sz="3200" dirty="0" err="1"/>
              <a:t>Youtube</a:t>
            </a:r>
            <a:r>
              <a:rPr lang="en-US" sz="3200" dirty="0"/>
              <a:t> link to video goes here: </a:t>
            </a:r>
            <a:r>
              <a:rPr lang="en-US" sz="3200" dirty="0">
                <a:hlinkClick r:id="rId2"/>
              </a:rPr>
              <a:t>https://www.youtube.com/watch?v=jev9nR6I59Y</a:t>
            </a:r>
            <a:endParaRPr lang="en-US" sz="3200" dirty="0"/>
          </a:p>
          <a:p>
            <a:endParaRPr lang="en-US" sz="3200" dirty="0"/>
          </a:p>
        </p:txBody>
      </p:sp>
    </p:spTree>
    <p:extLst>
      <p:ext uri="{BB962C8B-B14F-4D97-AF65-F5344CB8AC3E}">
        <p14:creationId xmlns:p14="http://schemas.microsoft.com/office/powerpoint/2010/main" val="74055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1413" y="102606"/>
            <a:ext cx="9905998" cy="1905000"/>
          </a:xfrm>
        </p:spPr>
        <p:txBody>
          <a:bodyPr>
            <a:noAutofit/>
          </a:bodyPr>
          <a:lstStyle/>
          <a:p>
            <a:r>
              <a:rPr lang="en-US" sz="4800" dirty="0" smtClean="0"/>
              <a:t>Memorization &amp; Cognitive Growth</a:t>
            </a:r>
            <a:endParaRPr lang="en-US" sz="4800" dirty="0"/>
          </a:p>
        </p:txBody>
      </p:sp>
      <p:sp>
        <p:nvSpPr>
          <p:cNvPr id="3" name="Content Placeholder 2"/>
          <p:cNvSpPr>
            <a:spLocks noGrp="1"/>
          </p:cNvSpPr>
          <p:nvPr>
            <p:ph idx="1"/>
          </p:nvPr>
        </p:nvSpPr>
        <p:spPr>
          <a:xfrm>
            <a:off x="1141413" y="1781174"/>
            <a:ext cx="9905998" cy="4091035"/>
          </a:xfrm>
        </p:spPr>
        <p:txBody>
          <a:bodyPr numCol="1">
            <a:noAutofit/>
          </a:bodyPr>
          <a:lstStyle/>
          <a:p>
            <a:r>
              <a:rPr lang="en-US" sz="2400" dirty="0"/>
              <a:t>Memorization in relation to Cognitive Growth</a:t>
            </a:r>
          </a:p>
          <a:p>
            <a:endParaRPr lang="en-US" sz="2400" dirty="0"/>
          </a:p>
          <a:p>
            <a:pPr marL="0" indent="0">
              <a:buNone/>
            </a:pPr>
            <a:r>
              <a:rPr lang="en-US" sz="2400" dirty="0"/>
              <a:t>In this section, I am planning on linking memorization to cognitive growth</a:t>
            </a:r>
            <a:r>
              <a:rPr lang="is-IS" sz="2400" dirty="0"/>
              <a:t>… (I’m still working on this section</a:t>
            </a:r>
            <a:r>
              <a:rPr lang="is-IS" sz="2400" dirty="0" smtClean="0"/>
              <a:t>)</a:t>
            </a:r>
            <a:endParaRPr lang="en-US" sz="2400" dirty="0"/>
          </a:p>
        </p:txBody>
      </p:sp>
    </p:spTree>
    <p:extLst>
      <p:ext uri="{BB962C8B-B14F-4D97-AF65-F5344CB8AC3E}">
        <p14:creationId xmlns:p14="http://schemas.microsoft.com/office/powerpoint/2010/main" val="409624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5155" y="1877962"/>
            <a:ext cx="9905998" cy="1905000"/>
          </a:xfrm>
        </p:spPr>
        <p:txBody>
          <a:bodyPr>
            <a:noAutofit/>
          </a:bodyPr>
          <a:lstStyle/>
          <a:p>
            <a:r>
              <a:rPr lang="en-US" sz="6400" dirty="0" smtClean="0"/>
              <a:t>INQUIRY TRAINING/</a:t>
            </a:r>
            <a:br>
              <a:rPr lang="en-US" sz="6400" dirty="0" smtClean="0"/>
            </a:br>
            <a:r>
              <a:rPr lang="en-US" sz="6400" dirty="0" smtClean="0"/>
              <a:t>SCIENTIFIC INQUIRY</a:t>
            </a:r>
            <a:endParaRPr lang="en-US" sz="6400" dirty="0"/>
          </a:p>
        </p:txBody>
      </p:sp>
    </p:spTree>
    <p:extLst>
      <p:ext uri="{BB962C8B-B14F-4D97-AF65-F5344CB8AC3E}">
        <p14:creationId xmlns:p14="http://schemas.microsoft.com/office/powerpoint/2010/main" val="1895638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Focus</a:t>
            </a:r>
            <a:endParaRPr lang="en-US" sz="4800" dirty="0"/>
          </a:p>
        </p:txBody>
      </p:sp>
      <p:sp>
        <p:nvSpPr>
          <p:cNvPr id="5" name="Content Placeholder 4"/>
          <p:cNvSpPr>
            <a:spLocks noGrp="1"/>
          </p:cNvSpPr>
          <p:nvPr>
            <p:ph idx="1"/>
          </p:nvPr>
        </p:nvSpPr>
        <p:spPr/>
        <p:txBody>
          <a:bodyPr>
            <a:noAutofit/>
          </a:bodyPr>
          <a:lstStyle/>
          <a:p>
            <a:r>
              <a:rPr lang="en-US" sz="2400" dirty="0" smtClean="0">
                <a:solidFill>
                  <a:schemeClr val="tx1">
                    <a:lumMod val="85000"/>
                  </a:schemeClr>
                </a:solidFill>
              </a:rPr>
              <a:t>Linked to concepts and principles developed in cognitive psychology</a:t>
            </a:r>
          </a:p>
          <a:p>
            <a:r>
              <a:rPr lang="en-US" sz="2400" dirty="0" smtClean="0">
                <a:solidFill>
                  <a:schemeClr val="tx1">
                    <a:lumMod val="85000"/>
                  </a:schemeClr>
                </a:solidFill>
              </a:rPr>
              <a:t>Tests used are being modified to consider mental processing skills</a:t>
            </a:r>
          </a:p>
          <a:p>
            <a:pPr lvl="1"/>
            <a:r>
              <a:rPr lang="en-US" sz="2400" dirty="0" smtClean="0">
                <a:solidFill>
                  <a:schemeClr val="tx1">
                    <a:lumMod val="85000"/>
                  </a:schemeClr>
                </a:solidFill>
              </a:rPr>
              <a:t>Intellectual Development—based on the cognitive developmental theory of Jean Piaget</a:t>
            </a:r>
            <a:endParaRPr lang="en-US" sz="2400" u="sng" dirty="0" smtClean="0">
              <a:solidFill>
                <a:schemeClr val="tx1">
                  <a:lumMod val="85000"/>
                </a:schemeClr>
              </a:solidFill>
              <a:hlinkClick r:id="rId2"/>
            </a:endParaRPr>
          </a:p>
          <a:p>
            <a:pPr lvl="1"/>
            <a:r>
              <a:rPr lang="en-US" sz="2400" dirty="0" smtClean="0">
                <a:solidFill>
                  <a:schemeClr val="tx1">
                    <a:lumMod val="85000"/>
                  </a:schemeClr>
                </a:solidFill>
              </a:rPr>
              <a:t>Inquiry Training/Inductive Thinking--focus on concept formation, interpretation of data, and formation of principles and theories</a:t>
            </a:r>
          </a:p>
          <a:p>
            <a:pPr lvl="1"/>
            <a:r>
              <a:rPr lang="en-US" sz="2400" dirty="0" smtClean="0">
                <a:solidFill>
                  <a:schemeClr val="tx1">
                    <a:lumMod val="85000"/>
                  </a:schemeClr>
                </a:solidFill>
              </a:rPr>
              <a:t>Concept Attainment--focus on categorizing, concept formation, and concept attainment</a:t>
            </a:r>
            <a:endParaRPr lang="en-US" sz="2400" dirty="0">
              <a:solidFill>
                <a:schemeClr val="tx1">
                  <a:lumMod val="85000"/>
                </a:schemeClr>
              </a:solidFill>
            </a:endParaRPr>
          </a:p>
        </p:txBody>
      </p:sp>
    </p:spTree>
    <p:extLst>
      <p:ext uri="{BB962C8B-B14F-4D97-AF65-F5344CB8AC3E}">
        <p14:creationId xmlns:p14="http://schemas.microsoft.com/office/powerpoint/2010/main" val="27381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44652" y="634180"/>
            <a:ext cx="9905998" cy="4159045"/>
          </a:xfrm>
        </p:spPr>
        <p:txBody>
          <a:bodyPr>
            <a:noAutofit/>
          </a:bodyPr>
          <a:lstStyle/>
          <a:p>
            <a:r>
              <a:rPr lang="en-US" sz="4800" cap="none" dirty="0" smtClean="0"/>
              <a:t>CONCEPT ATTAINMENT</a:t>
            </a:r>
            <a:br>
              <a:rPr lang="en-US" sz="4800" cap="none" dirty="0" smtClean="0"/>
            </a:br>
            <a:r>
              <a:rPr lang="en-US" sz="4800" cap="none" dirty="0" smtClean="0"/>
              <a:t/>
            </a:r>
            <a:br>
              <a:rPr lang="en-US" sz="4800" cap="none" dirty="0" smtClean="0"/>
            </a:br>
            <a:r>
              <a:rPr lang="en-US" sz="4800" cap="none" dirty="0" smtClean="0">
                <a:effectLst/>
              </a:rPr>
              <a:t>"WHAT IS A CONCEPT. AND WHAT IS MEANT BY KNOWING A CONCEPT?" </a:t>
            </a:r>
            <a:endParaRPr lang="en-US" sz="4800" cap="none" dirty="0"/>
          </a:p>
        </p:txBody>
      </p:sp>
    </p:spTree>
    <p:extLst>
      <p:ext uri="{BB962C8B-B14F-4D97-AF65-F5344CB8AC3E}">
        <p14:creationId xmlns:p14="http://schemas.microsoft.com/office/powerpoint/2010/main" val="1958012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800" dirty="0" smtClean="0"/>
              <a:t>Inquiry Training</a:t>
            </a:r>
            <a:endParaRPr lang="en-US" sz="4800" dirty="0"/>
          </a:p>
        </p:txBody>
      </p:sp>
      <p:sp>
        <p:nvSpPr>
          <p:cNvPr id="4" name="Content Placeholder 2"/>
          <p:cNvSpPr>
            <a:spLocks noGrp="1"/>
          </p:cNvSpPr>
          <p:nvPr>
            <p:ph idx="1"/>
          </p:nvPr>
        </p:nvSpPr>
        <p:spPr/>
        <p:txBody>
          <a:bodyPr>
            <a:noAutofit/>
          </a:bodyPr>
          <a:lstStyle/>
          <a:p>
            <a:r>
              <a:rPr lang="en-US" sz="2400" dirty="0" smtClean="0"/>
              <a:t>Assumptions</a:t>
            </a:r>
          </a:p>
          <a:p>
            <a:pPr marL="914400" lvl="1" indent="-514350">
              <a:buFont typeface="+mj-lt"/>
              <a:buAutoNum type="arabicPeriod"/>
            </a:pPr>
            <a:r>
              <a:rPr lang="en-US" sz="2400" dirty="0" smtClean="0"/>
              <a:t>Thinking can be taught</a:t>
            </a:r>
          </a:p>
          <a:p>
            <a:pPr marL="914400" lvl="1" indent="-514350">
              <a:buFont typeface="+mj-lt"/>
              <a:buAutoNum type="arabicPeriod"/>
            </a:pPr>
            <a:r>
              <a:rPr lang="en-US" sz="2400" dirty="0" smtClean="0"/>
              <a:t>Thinking is an active transaction</a:t>
            </a:r>
          </a:p>
          <a:p>
            <a:pPr marL="914400" lvl="1" indent="-514350">
              <a:buFont typeface="+mj-lt"/>
              <a:buAutoNum type="arabicPeriod"/>
            </a:pPr>
            <a:r>
              <a:rPr lang="en-US" sz="2400" dirty="0" smtClean="0"/>
              <a:t>Thinking evolves by a rational sequence </a:t>
            </a:r>
          </a:p>
          <a:p>
            <a:r>
              <a:rPr lang="en-US" sz="2400" dirty="0" smtClean="0"/>
              <a:t>Inductive Thinking Skills</a:t>
            </a:r>
          </a:p>
          <a:p>
            <a:pPr marL="914400" lvl="1" indent="-514350">
              <a:buFont typeface="+mj-lt"/>
              <a:buAutoNum type="arabicPeriod"/>
            </a:pPr>
            <a:r>
              <a:rPr lang="en-US" sz="2400" dirty="0" smtClean="0"/>
              <a:t>Concept Formation</a:t>
            </a:r>
          </a:p>
          <a:p>
            <a:pPr marL="914400" lvl="1" indent="-514350">
              <a:buFont typeface="+mj-lt"/>
              <a:buAutoNum type="arabicPeriod"/>
            </a:pPr>
            <a:r>
              <a:rPr lang="en-US" sz="2400" dirty="0" smtClean="0"/>
              <a:t>Interpretation of Data</a:t>
            </a:r>
          </a:p>
          <a:p>
            <a:pPr marL="914400" lvl="1" indent="-514350">
              <a:buFont typeface="+mj-lt"/>
              <a:buAutoNum type="arabicPeriod"/>
            </a:pPr>
            <a:r>
              <a:rPr lang="en-US" sz="2400" dirty="0" smtClean="0"/>
              <a:t>Application of Principles</a:t>
            </a:r>
          </a:p>
        </p:txBody>
      </p:sp>
    </p:spTree>
    <p:extLst>
      <p:ext uri="{BB962C8B-B14F-4D97-AF65-F5344CB8AC3E}">
        <p14:creationId xmlns:p14="http://schemas.microsoft.com/office/powerpoint/2010/main" val="1434030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4800" dirty="0" smtClean="0"/>
              <a:t>Scientific Inquiry	</a:t>
            </a:r>
            <a:endParaRPr lang="en-US" sz="4800" dirty="0"/>
          </a:p>
        </p:txBody>
      </p:sp>
      <p:sp>
        <p:nvSpPr>
          <p:cNvPr id="6" name="Content Placeholder 2"/>
          <p:cNvSpPr>
            <a:spLocks noGrp="1"/>
          </p:cNvSpPr>
          <p:nvPr>
            <p:ph idx="1"/>
          </p:nvPr>
        </p:nvSpPr>
        <p:spPr/>
        <p:txBody>
          <a:bodyPr>
            <a:noAutofit/>
          </a:bodyPr>
          <a:lstStyle/>
          <a:p>
            <a:r>
              <a:rPr lang="en-US" sz="2400" dirty="0" smtClean="0"/>
              <a:t>Scientific Method</a:t>
            </a:r>
          </a:p>
          <a:p>
            <a:pPr marL="971550" lvl="1" indent="-514350">
              <a:buFont typeface="+mj-lt"/>
              <a:buAutoNum type="arabicPeriod"/>
            </a:pPr>
            <a:r>
              <a:rPr lang="en-US" sz="2400" dirty="0" smtClean="0"/>
              <a:t>Observation/Question/Problem</a:t>
            </a:r>
          </a:p>
          <a:p>
            <a:pPr marL="971550" lvl="1" indent="-514350">
              <a:buFont typeface="+mj-lt"/>
              <a:buAutoNum type="arabicPeriod"/>
            </a:pPr>
            <a:r>
              <a:rPr lang="en-US" sz="2400" dirty="0" smtClean="0"/>
              <a:t>Research</a:t>
            </a:r>
          </a:p>
          <a:p>
            <a:pPr marL="971550" lvl="1" indent="-514350">
              <a:buFont typeface="+mj-lt"/>
              <a:buAutoNum type="arabicPeriod"/>
            </a:pPr>
            <a:r>
              <a:rPr lang="en-US" sz="2400" dirty="0" smtClean="0"/>
              <a:t>Hypothesis</a:t>
            </a:r>
          </a:p>
          <a:p>
            <a:pPr marL="971550" lvl="1" indent="-514350">
              <a:buFont typeface="+mj-lt"/>
              <a:buAutoNum type="arabicPeriod"/>
            </a:pPr>
            <a:r>
              <a:rPr lang="en-US" sz="2400" dirty="0" smtClean="0"/>
              <a:t>Design and Perform Experiment/Test Hypothesis</a:t>
            </a:r>
          </a:p>
          <a:p>
            <a:pPr marL="971550" lvl="1" indent="-514350">
              <a:buFont typeface="+mj-lt"/>
              <a:buAutoNum type="arabicPeriod"/>
            </a:pPr>
            <a:r>
              <a:rPr lang="en-US" sz="2400" dirty="0" smtClean="0"/>
              <a:t>Collect and Organize Data</a:t>
            </a:r>
          </a:p>
          <a:p>
            <a:pPr marL="971550" lvl="1" indent="-514350">
              <a:buFont typeface="+mj-lt"/>
              <a:buAutoNum type="arabicPeriod"/>
            </a:pPr>
            <a:r>
              <a:rPr lang="en-US" sz="2400" dirty="0" smtClean="0"/>
              <a:t>Draw Conclusions</a:t>
            </a:r>
          </a:p>
          <a:p>
            <a:pPr marL="971550" lvl="1" indent="-514350">
              <a:buFont typeface="+mj-lt"/>
              <a:buAutoNum type="arabicPeriod"/>
            </a:pPr>
            <a:r>
              <a:rPr lang="en-US" sz="2400" dirty="0" smtClean="0"/>
              <a:t>Share Results</a:t>
            </a:r>
            <a:endParaRPr lang="en-US" sz="2400" dirty="0"/>
          </a:p>
        </p:txBody>
      </p:sp>
    </p:spTree>
    <p:extLst>
      <p:ext uri="{BB962C8B-B14F-4D97-AF65-F5344CB8AC3E}">
        <p14:creationId xmlns:p14="http://schemas.microsoft.com/office/powerpoint/2010/main" val="65465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5155" y="1877962"/>
            <a:ext cx="9905998" cy="1905000"/>
          </a:xfrm>
        </p:spPr>
        <p:txBody>
          <a:bodyPr>
            <a:noAutofit/>
          </a:bodyPr>
          <a:lstStyle/>
          <a:p>
            <a:pPr algn="ctr"/>
            <a:r>
              <a:rPr lang="en-US" sz="6400" dirty="0"/>
              <a:t>Inductive </a:t>
            </a:r>
            <a:r>
              <a:rPr lang="en-US" sz="6400" dirty="0" smtClean="0"/>
              <a:t>thinking</a:t>
            </a:r>
            <a:endParaRPr lang="en-US" sz="6400" dirty="0"/>
          </a:p>
        </p:txBody>
      </p:sp>
    </p:spTree>
    <p:extLst>
      <p:ext uri="{BB962C8B-B14F-4D97-AF65-F5344CB8AC3E}">
        <p14:creationId xmlns:p14="http://schemas.microsoft.com/office/powerpoint/2010/main" val="835902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dirty="0"/>
              <a:t>Inductive </a:t>
            </a:r>
            <a:r>
              <a:rPr lang="en-US" sz="4800" dirty="0" smtClean="0"/>
              <a:t>Thinking</a:t>
            </a:r>
            <a:endParaRPr lang="en-US" sz="4800" dirty="0"/>
          </a:p>
        </p:txBody>
      </p:sp>
      <p:sp>
        <p:nvSpPr>
          <p:cNvPr id="4" name="Content Placeholder 3"/>
          <p:cNvSpPr>
            <a:spLocks noGrp="1"/>
          </p:cNvSpPr>
          <p:nvPr>
            <p:ph idx="1"/>
          </p:nvPr>
        </p:nvSpPr>
        <p:spPr>
          <a:xfrm>
            <a:off x="1141413" y="2064775"/>
            <a:ext cx="9905998" cy="3726426"/>
          </a:xfrm>
        </p:spPr>
        <p:txBody>
          <a:bodyPr>
            <a:normAutofit/>
          </a:bodyPr>
          <a:lstStyle/>
          <a:p>
            <a:r>
              <a:rPr lang="en-US" sz="2400" dirty="0" smtClean="0"/>
              <a:t>Develops classification skills and hypothesis creation and testing.</a:t>
            </a:r>
          </a:p>
          <a:p>
            <a:r>
              <a:rPr lang="en-US" sz="2400" dirty="0" smtClean="0"/>
              <a:t>Reverses </a:t>
            </a:r>
            <a:r>
              <a:rPr lang="en-US" sz="2400" dirty="0"/>
              <a:t>traditional lessons.</a:t>
            </a:r>
          </a:p>
          <a:p>
            <a:r>
              <a:rPr lang="en-US" sz="2400" dirty="0"/>
              <a:t>Introduces data first and requires students to make connections</a:t>
            </a:r>
            <a:r>
              <a:rPr lang="en-US" sz="2400" dirty="0" smtClean="0"/>
              <a:t>.</a:t>
            </a:r>
            <a:endParaRPr lang="en-US" sz="2400" dirty="0" smtClean="0"/>
          </a:p>
          <a:p>
            <a:endParaRPr lang="en-US" sz="2400" dirty="0"/>
          </a:p>
          <a:p>
            <a:endParaRPr lang="en-US" sz="2400" dirty="0"/>
          </a:p>
        </p:txBody>
      </p:sp>
    </p:spTree>
    <p:extLst>
      <p:ext uri="{BB962C8B-B14F-4D97-AF65-F5344CB8AC3E}">
        <p14:creationId xmlns:p14="http://schemas.microsoft.com/office/powerpoint/2010/main" val="1175255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aspects of inductive thinking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Thinking inductively – Each experience should help students learn more effectively by improving their ability to use information and construct knowledge.</a:t>
            </a:r>
          </a:p>
          <a:p>
            <a:r>
              <a:rPr lang="en-US" dirty="0" smtClean="0"/>
              <a:t>Inquiring collaboratively – Students must learn to build and test ideas with others.</a:t>
            </a:r>
          </a:p>
          <a:p>
            <a:r>
              <a:rPr lang="en-US" dirty="0" smtClean="0"/>
              <a:t>Use learning resources – Students need to learn to find information in books and on the web.</a:t>
            </a:r>
          </a:p>
          <a:p>
            <a:r>
              <a:rPr lang="en-US" dirty="0" smtClean="0"/>
              <a:t>Building conceptual control – Students must organize, group and regroup information in an area of study.</a:t>
            </a:r>
          </a:p>
          <a:p>
            <a:r>
              <a:rPr lang="en-US" dirty="0" smtClean="0"/>
              <a:t>Acquiring and retaining information – Things are more likely to stay learned if students organize data, create and test hypotheses and use that information to build skills.</a:t>
            </a:r>
            <a:endParaRPr lang="en-US" dirty="0"/>
          </a:p>
        </p:txBody>
      </p:sp>
    </p:spTree>
    <p:extLst>
      <p:ext uri="{BB962C8B-B14F-4D97-AF65-F5344CB8AC3E}">
        <p14:creationId xmlns:p14="http://schemas.microsoft.com/office/powerpoint/2010/main" val="1393757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Hilda </a:t>
            </a:r>
            <a:r>
              <a:rPr lang="en-US" dirty="0" err="1" smtClean="0"/>
              <a:t>Taba</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469" y="2156370"/>
            <a:ext cx="2920722" cy="4520004"/>
          </a:xfrm>
          <a:prstGeom prst="rect">
            <a:avLst/>
          </a:prstGeom>
        </p:spPr>
      </p:pic>
    </p:spTree>
    <p:extLst>
      <p:ext uri="{BB962C8B-B14F-4D97-AF65-F5344CB8AC3E}">
        <p14:creationId xmlns:p14="http://schemas.microsoft.com/office/powerpoint/2010/main" val="748095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Hilda TABA</a:t>
            </a:r>
            <a:endParaRPr lang="en-US" dirty="0"/>
          </a:p>
        </p:txBody>
      </p:sp>
      <p:sp>
        <p:nvSpPr>
          <p:cNvPr id="3" name="Content Placeholder 2"/>
          <p:cNvSpPr>
            <a:spLocks noGrp="1"/>
          </p:cNvSpPr>
          <p:nvPr>
            <p:ph idx="1"/>
          </p:nvPr>
        </p:nvSpPr>
        <p:spPr/>
        <p:txBody>
          <a:bodyPr/>
          <a:lstStyle/>
          <a:p>
            <a:r>
              <a:rPr lang="en-US" dirty="0" smtClean="0"/>
              <a:t>Came to USA after to complete postgraduate work in 1926 from Tartu University</a:t>
            </a:r>
          </a:p>
          <a:p>
            <a:r>
              <a:rPr lang="en-US" dirty="0" smtClean="0"/>
              <a:t>Studied at Bryn </a:t>
            </a:r>
            <a:r>
              <a:rPr lang="en-US" dirty="0" err="1" smtClean="0"/>
              <a:t>Mawr</a:t>
            </a:r>
            <a:r>
              <a:rPr lang="en-US" dirty="0" smtClean="0"/>
              <a:t> College for Women.</a:t>
            </a:r>
          </a:p>
          <a:p>
            <a:r>
              <a:rPr lang="en-US" dirty="0" smtClean="0"/>
              <a:t>PhD from Columbia University.</a:t>
            </a:r>
          </a:p>
          <a:p>
            <a:r>
              <a:rPr lang="en-US" i="1" dirty="0" smtClean="0"/>
              <a:t>Curriculum Development. Theory and Practice (1962)</a:t>
            </a:r>
          </a:p>
          <a:p>
            <a:r>
              <a:rPr lang="en-US" dirty="0" smtClean="0"/>
              <a:t>Focused on the development of reasoning with the </a:t>
            </a:r>
            <a:r>
              <a:rPr lang="en-US" dirty="0" err="1" smtClean="0"/>
              <a:t>Taba</a:t>
            </a:r>
            <a:r>
              <a:rPr lang="en-US" dirty="0" smtClean="0"/>
              <a:t> Rationale.</a:t>
            </a:r>
          </a:p>
          <a:p>
            <a:r>
              <a:rPr lang="en-US" dirty="0" smtClean="0"/>
              <a:t>Viewed primary role of teacher as asking stimulating questions.</a:t>
            </a:r>
            <a:endParaRPr lang="en-US" dirty="0"/>
          </a:p>
          <a:p>
            <a:pPr marL="0" indent="0" algn="ctr">
              <a:buNone/>
            </a:pPr>
            <a:r>
              <a:rPr lang="en-US" dirty="0" smtClean="0"/>
              <a:t>(</a:t>
            </a:r>
            <a:r>
              <a:rPr lang="en-US" dirty="0" err="1" smtClean="0"/>
              <a:t>Laanemets</a:t>
            </a:r>
            <a:r>
              <a:rPr lang="en-US" dirty="0" smtClean="0"/>
              <a:t> &amp; </a:t>
            </a:r>
            <a:r>
              <a:rPr lang="en-US" dirty="0" err="1" smtClean="0"/>
              <a:t>Kalamees-Ruubel</a:t>
            </a:r>
            <a:r>
              <a:rPr lang="en-US" dirty="0" smtClean="0"/>
              <a:t>, 2013)</a:t>
            </a:r>
          </a:p>
        </p:txBody>
      </p:sp>
    </p:spTree>
    <p:extLst>
      <p:ext uri="{BB962C8B-B14F-4D97-AF65-F5344CB8AC3E}">
        <p14:creationId xmlns:p14="http://schemas.microsoft.com/office/powerpoint/2010/main" val="1988925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Inductive Thinking Methods</a:t>
            </a:r>
            <a:endParaRPr lang="en-US" dirty="0"/>
          </a:p>
        </p:txBody>
      </p:sp>
      <p:sp>
        <p:nvSpPr>
          <p:cNvPr id="3" name="Content Placeholder 2"/>
          <p:cNvSpPr>
            <a:spLocks noGrp="1"/>
          </p:cNvSpPr>
          <p:nvPr>
            <p:ph idx="1"/>
          </p:nvPr>
        </p:nvSpPr>
        <p:spPr/>
        <p:txBody>
          <a:bodyPr/>
          <a:lstStyle/>
          <a:p>
            <a:r>
              <a:rPr lang="en-US" dirty="0" smtClean="0"/>
              <a:t>inquiry-based learning </a:t>
            </a:r>
          </a:p>
          <a:p>
            <a:r>
              <a:rPr lang="en-US" dirty="0" smtClean="0"/>
              <a:t>problem-based </a:t>
            </a:r>
            <a:r>
              <a:rPr lang="en-US" dirty="0"/>
              <a:t>learning </a:t>
            </a:r>
          </a:p>
          <a:p>
            <a:r>
              <a:rPr lang="en-US" dirty="0" smtClean="0"/>
              <a:t>discovery </a:t>
            </a:r>
            <a:r>
              <a:rPr lang="en-US" dirty="0" smtClean="0"/>
              <a:t>learning</a:t>
            </a:r>
          </a:p>
          <a:p>
            <a:r>
              <a:rPr lang="en-US" dirty="0" smtClean="0"/>
              <a:t>Case-based learning</a:t>
            </a:r>
          </a:p>
          <a:p>
            <a:r>
              <a:rPr lang="en-US" dirty="0" smtClean="0"/>
              <a:t>Discovery learning</a:t>
            </a:r>
          </a:p>
          <a:p>
            <a:r>
              <a:rPr lang="en-US" dirty="0" smtClean="0"/>
              <a:t>Just in time teaching</a:t>
            </a:r>
            <a:endParaRPr lang="en-US" dirty="0"/>
          </a:p>
          <a:p>
            <a:endParaRPr lang="en-US" dirty="0"/>
          </a:p>
        </p:txBody>
      </p:sp>
    </p:spTree>
    <p:extLst>
      <p:ext uri="{BB962C8B-B14F-4D97-AF65-F5344CB8AC3E}">
        <p14:creationId xmlns:p14="http://schemas.microsoft.com/office/powerpoint/2010/main" val="2864089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Inductive Thinking</a:t>
            </a:r>
            <a:endParaRPr lang="en-US" dirty="0"/>
          </a:p>
        </p:txBody>
      </p:sp>
      <p:sp>
        <p:nvSpPr>
          <p:cNvPr id="3" name="Content Placeholder 2"/>
          <p:cNvSpPr>
            <a:spLocks noGrp="1"/>
          </p:cNvSpPr>
          <p:nvPr>
            <p:ph idx="1"/>
          </p:nvPr>
        </p:nvSpPr>
        <p:spPr/>
        <p:txBody>
          <a:bodyPr>
            <a:normAutofit/>
          </a:bodyPr>
          <a:lstStyle/>
          <a:p>
            <a:r>
              <a:rPr lang="en-US" dirty="0"/>
              <a:t>Literature demonstrates that inductive methods encourage students to learn deeply (Ramsden, 2003) and serve as precursors to intellectual development (Felder and Brent 2004</a:t>
            </a:r>
            <a:r>
              <a:rPr lang="en-US" dirty="0" smtClean="0"/>
              <a:t>).</a:t>
            </a:r>
          </a:p>
          <a:p>
            <a:r>
              <a:rPr lang="en-US" dirty="0" smtClean="0"/>
              <a:t>Allows students to practice probability and be wrong without penalty.</a:t>
            </a:r>
          </a:p>
          <a:p>
            <a:r>
              <a:rPr lang="en-US" dirty="0" smtClean="0"/>
              <a:t>Provides students opportunities to identify patterns and make conclusions.</a:t>
            </a:r>
          </a:p>
          <a:p>
            <a:r>
              <a:rPr lang="en-US" dirty="0" smtClean="0"/>
              <a:t>Limited opportunities. </a:t>
            </a:r>
          </a:p>
          <a:p>
            <a:r>
              <a:rPr lang="en-US" dirty="0" smtClean="0"/>
              <a:t>Incorrect observations lead to misconceptions.</a:t>
            </a:r>
            <a:endParaRPr lang="en-US" dirty="0"/>
          </a:p>
          <a:p>
            <a:endParaRPr lang="en-US" dirty="0"/>
          </a:p>
        </p:txBody>
      </p:sp>
    </p:spTree>
    <p:extLst>
      <p:ext uri="{BB962C8B-B14F-4D97-AF65-F5344CB8AC3E}">
        <p14:creationId xmlns:p14="http://schemas.microsoft.com/office/powerpoint/2010/main" val="3268985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5155" y="1877962"/>
            <a:ext cx="9905998" cy="1905000"/>
          </a:xfrm>
        </p:spPr>
        <p:txBody>
          <a:bodyPr>
            <a:noAutofit/>
          </a:bodyPr>
          <a:lstStyle/>
          <a:p>
            <a:r>
              <a:rPr lang="en-US" sz="6400" dirty="0" smtClean="0"/>
              <a:t>Mnemonics</a:t>
            </a:r>
            <a:endParaRPr lang="en-US" sz="6400" dirty="0"/>
          </a:p>
        </p:txBody>
      </p:sp>
    </p:spTree>
    <p:extLst>
      <p:ext uri="{BB962C8B-B14F-4D97-AF65-F5344CB8AC3E}">
        <p14:creationId xmlns:p14="http://schemas.microsoft.com/office/powerpoint/2010/main" val="156026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339214"/>
            <a:ext cx="10795000" cy="6046838"/>
          </a:xfrm>
          <a:prstGeom prst="rect">
            <a:avLst/>
          </a:prstGeom>
        </p:spPr>
      </p:pic>
    </p:spTree>
    <p:extLst>
      <p:ext uri="{BB962C8B-B14F-4D97-AF65-F5344CB8AC3E}">
        <p14:creationId xmlns:p14="http://schemas.microsoft.com/office/powerpoint/2010/main" val="137877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5155" y="1877962"/>
            <a:ext cx="9905998" cy="1905000"/>
          </a:xfrm>
        </p:spPr>
        <p:txBody>
          <a:bodyPr>
            <a:noAutofit/>
          </a:bodyPr>
          <a:lstStyle/>
          <a:p>
            <a:r>
              <a:rPr lang="en-US" sz="6400" dirty="0" smtClean="0"/>
              <a:t>Picture-word</a:t>
            </a:r>
            <a:endParaRPr lang="en-US" sz="6400" dirty="0"/>
          </a:p>
        </p:txBody>
      </p:sp>
    </p:spTree>
    <p:extLst>
      <p:ext uri="{BB962C8B-B14F-4D97-AF65-F5344CB8AC3E}">
        <p14:creationId xmlns:p14="http://schemas.microsoft.com/office/powerpoint/2010/main" val="1466777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6400" dirty="0" smtClean="0"/>
              <a:t>References</a:t>
            </a:r>
            <a:endParaRPr lang="en-US" sz="6400" dirty="0"/>
          </a:p>
        </p:txBody>
      </p:sp>
      <p:sp>
        <p:nvSpPr>
          <p:cNvPr id="2" name="Content Placeholder 1"/>
          <p:cNvSpPr>
            <a:spLocks noGrp="1"/>
          </p:cNvSpPr>
          <p:nvPr>
            <p:ph idx="1"/>
          </p:nvPr>
        </p:nvSpPr>
        <p:spPr/>
        <p:txBody>
          <a:bodyPr>
            <a:normAutofit fontScale="62500" lnSpcReduction="20000"/>
          </a:bodyPr>
          <a:lstStyle/>
          <a:p>
            <a:r>
              <a:rPr lang="en-US" dirty="0" err="1" smtClean="0"/>
              <a:t>Ausubel</a:t>
            </a:r>
            <a:r>
              <a:rPr lang="en-US" dirty="0"/>
              <a:t>, D. (1978). In defense of advance organizers: A reply to the critics. Review of Educational Research, 48, 251-257</a:t>
            </a:r>
            <a:r>
              <a:rPr lang="en-US" dirty="0" smtClean="0"/>
              <a:t>.</a:t>
            </a:r>
          </a:p>
          <a:p>
            <a:r>
              <a:rPr lang="en-US" dirty="0" err="1">
                <a:effectLst/>
              </a:rPr>
              <a:t>Ausubel</a:t>
            </a:r>
            <a:r>
              <a:rPr lang="en-US" dirty="0">
                <a:effectLst/>
              </a:rPr>
              <a:t>, D</a:t>
            </a:r>
            <a:r>
              <a:rPr lang="en-US" dirty="0" smtClean="0">
                <a:effectLst/>
              </a:rPr>
              <a:t>. P</a:t>
            </a:r>
            <a:r>
              <a:rPr lang="en-US" dirty="0">
                <a:effectLst/>
              </a:rPr>
              <a:t>. (1960)  The use of advanced organizers in the learning and retention of meaningful verbal material.  </a:t>
            </a:r>
            <a:r>
              <a:rPr lang="en-US" i="1" dirty="0">
                <a:effectLst/>
              </a:rPr>
              <a:t>Journal of Educational Psychology, 51</a:t>
            </a:r>
            <a:r>
              <a:rPr lang="en-US" dirty="0">
                <a:effectLst/>
              </a:rPr>
              <a:t>, 267-272.</a:t>
            </a:r>
            <a:endParaRPr lang="en-US" b="1" dirty="0">
              <a:effectLst/>
            </a:endParaRPr>
          </a:p>
          <a:p>
            <a:r>
              <a:rPr lang="en-US" dirty="0" err="1" smtClean="0"/>
              <a:t>Ausubel</a:t>
            </a:r>
            <a:r>
              <a:rPr lang="en-US" dirty="0"/>
              <a:t>, D., Novak, J., &amp; </a:t>
            </a:r>
            <a:r>
              <a:rPr lang="en-US" dirty="0" err="1"/>
              <a:t>Hanesian</a:t>
            </a:r>
            <a:r>
              <a:rPr lang="en-US" dirty="0"/>
              <a:t>, H. (1978). Educational Psychology: A Cognitive View (2nd Ed.). New York: Holt, Rinehart &amp; Winston.</a:t>
            </a:r>
            <a:endParaRPr lang="en-US" dirty="0" smtClean="0"/>
          </a:p>
          <a:p>
            <a:r>
              <a:rPr lang="en-US" dirty="0" smtClean="0"/>
              <a:t>Bruner</a:t>
            </a:r>
            <a:r>
              <a:rPr lang="en-US" dirty="0"/>
              <a:t>, J.S., </a:t>
            </a:r>
            <a:r>
              <a:rPr lang="en-US" dirty="0" err="1"/>
              <a:t>Goodnow</a:t>
            </a:r>
            <a:r>
              <a:rPr lang="en-US" dirty="0"/>
              <a:t>, J.J. &amp; Austin, G.A. (1956)</a:t>
            </a:r>
            <a:r>
              <a:rPr lang="en-US" i="1" dirty="0"/>
              <a:t> A Study of Thinking</a:t>
            </a:r>
            <a:r>
              <a:rPr lang="en-US" dirty="0"/>
              <a:t>.  Chapman &amp; Hall, Limited.  London</a:t>
            </a:r>
            <a:r>
              <a:rPr lang="en-US" dirty="0" smtClean="0"/>
              <a:t>.</a:t>
            </a:r>
          </a:p>
          <a:p>
            <a:r>
              <a:rPr lang="en-US" dirty="0"/>
              <a:t>Gordon, William J. J. </a:t>
            </a:r>
            <a:r>
              <a:rPr lang="en-US" dirty="0" err="1"/>
              <a:t>Synectics</a:t>
            </a:r>
            <a:r>
              <a:rPr lang="en-US" dirty="0"/>
              <a:t>: The Development of Creative Capacity. New York: Harper &amp; Row, 1961. </a:t>
            </a:r>
            <a:endParaRPr lang="en-US" dirty="0" smtClean="0"/>
          </a:p>
          <a:p>
            <a:r>
              <a:rPr lang="en-US" dirty="0" err="1">
                <a:effectLst/>
              </a:rPr>
              <a:t>Laanemets</a:t>
            </a:r>
            <a:r>
              <a:rPr lang="en-US" dirty="0">
                <a:effectLst/>
              </a:rPr>
              <a:t>, U., &amp; </a:t>
            </a:r>
            <a:r>
              <a:rPr lang="en-US" dirty="0" err="1">
                <a:effectLst/>
              </a:rPr>
              <a:t>Kalamee-ruubel</a:t>
            </a:r>
            <a:r>
              <a:rPr lang="en-US" dirty="0">
                <a:effectLst/>
              </a:rPr>
              <a:t>, K. (2013). The </a:t>
            </a:r>
            <a:r>
              <a:rPr lang="en-US" dirty="0" err="1">
                <a:effectLst/>
              </a:rPr>
              <a:t>Taba</a:t>
            </a:r>
            <a:r>
              <a:rPr lang="en-US" dirty="0">
                <a:effectLst/>
              </a:rPr>
              <a:t>-Tyler Rationales. </a:t>
            </a:r>
            <a:r>
              <a:rPr lang="en-US" i="1" dirty="0">
                <a:effectLst/>
              </a:rPr>
              <a:t>Journal of the American Association for the Advancement of Curriculum Studies</a:t>
            </a:r>
            <a:r>
              <a:rPr lang="en-US" dirty="0">
                <a:effectLst/>
              </a:rPr>
              <a:t>, </a:t>
            </a:r>
            <a:r>
              <a:rPr lang="en-US" i="1" dirty="0">
                <a:effectLst/>
              </a:rPr>
              <a:t>9</a:t>
            </a:r>
            <a:r>
              <a:rPr lang="en-US" dirty="0">
                <a:effectLst/>
              </a:rPr>
              <a:t>(2013). Retrieved from http://www.uwstout.edu/soe/jaaacs/upload/2013-05-1-urve.pdf</a:t>
            </a:r>
            <a:endParaRPr lang="en-US" dirty="0" smtClean="0"/>
          </a:p>
          <a:p>
            <a:r>
              <a:rPr lang="en-US" dirty="0"/>
              <a:t>Prince, </a:t>
            </a:r>
            <a:r>
              <a:rPr lang="en-US" dirty="0" err="1"/>
              <a:t>G.M</a:t>
            </a:r>
            <a:r>
              <a:rPr lang="en-US" dirty="0"/>
              <a:t>. (1970) The Practice of Creativity. Macmillan, New </a:t>
            </a:r>
            <a:r>
              <a:rPr lang="en-US" dirty="0" smtClean="0"/>
              <a:t>York</a:t>
            </a:r>
          </a:p>
          <a:p>
            <a:r>
              <a:rPr lang="en-US" dirty="0">
                <a:effectLst/>
              </a:rPr>
              <a:t>Weil, J. &amp; Joyce, B. (1978). Information models of teaching. Englewood Cliffs, NJ: Prentice Hall </a:t>
            </a:r>
            <a:r>
              <a:rPr lang="en-US" dirty="0" smtClean="0">
                <a:effectLst/>
              </a:rPr>
              <a:t>Inc.</a:t>
            </a:r>
            <a:endParaRPr lang="en-US" dirty="0">
              <a:effectLst/>
            </a:endParaRPr>
          </a:p>
        </p:txBody>
      </p:sp>
    </p:spTree>
    <p:extLst>
      <p:ext uri="{BB962C8B-B14F-4D97-AF65-F5344CB8AC3E}">
        <p14:creationId xmlns:p14="http://schemas.microsoft.com/office/powerpoint/2010/main" val="151965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1413" y="339213"/>
            <a:ext cx="9905998" cy="5451987"/>
          </a:xfrm>
        </p:spPr>
        <p:txBody>
          <a:bodyPr>
            <a:normAutofit/>
          </a:bodyPr>
          <a:lstStyle/>
          <a:p>
            <a:r>
              <a:rPr lang="en-US" sz="3200" dirty="0" smtClean="0"/>
              <a:t>Jerome S. Bruner, Jacqueline J. </a:t>
            </a:r>
            <a:r>
              <a:rPr lang="en-US" sz="3200" dirty="0" err="1"/>
              <a:t>G</a:t>
            </a:r>
            <a:r>
              <a:rPr lang="en-US" sz="3200" dirty="0" err="1" smtClean="0"/>
              <a:t>oodnow</a:t>
            </a:r>
            <a:r>
              <a:rPr lang="en-US" sz="3200" dirty="0" smtClean="0"/>
              <a:t>, and the late </a:t>
            </a:r>
            <a:r>
              <a:rPr lang="en-US" sz="3200" dirty="0"/>
              <a:t>G</a:t>
            </a:r>
            <a:r>
              <a:rPr lang="en-US" sz="3200" dirty="0" smtClean="0"/>
              <a:t>eorge A. Austin developed the idea of concept attainment in their book </a:t>
            </a:r>
            <a:r>
              <a:rPr lang="en-US" sz="3200" i="1" dirty="0" smtClean="0"/>
              <a:t>A Study of Thinking</a:t>
            </a:r>
            <a:r>
              <a:rPr lang="en-US" sz="3200" dirty="0" smtClean="0"/>
              <a:t> (1956)</a:t>
            </a:r>
          </a:p>
          <a:p>
            <a:r>
              <a:rPr lang="en-US" sz="3200" dirty="0" smtClean="0"/>
              <a:t>A concept is “The network of inferences that are or may be set into play by an act of categorization” (Bruner, </a:t>
            </a:r>
            <a:r>
              <a:rPr lang="en-US" sz="3200" dirty="0" err="1" smtClean="0"/>
              <a:t>Goodnow</a:t>
            </a:r>
            <a:r>
              <a:rPr lang="en-US" sz="3200" dirty="0" smtClean="0"/>
              <a:t>, and Austin 1956, 244).</a:t>
            </a:r>
            <a:endParaRPr lang="en-US" sz="3200" dirty="0"/>
          </a:p>
        </p:txBody>
      </p:sp>
    </p:spTree>
    <p:extLst>
      <p:ext uri="{BB962C8B-B14F-4D97-AF65-F5344CB8AC3E}">
        <p14:creationId xmlns:p14="http://schemas.microsoft.com/office/powerpoint/2010/main" val="73894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05594709"/>
              </p:ext>
            </p:extLst>
          </p:nvPr>
        </p:nvGraphicFramePr>
        <p:xfrm>
          <a:off x="560439" y="398780"/>
          <a:ext cx="10840063" cy="60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11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425676"/>
          </a:xfrm>
        </p:spPr>
        <p:txBody>
          <a:bodyPr>
            <a:noAutofit/>
          </a:bodyPr>
          <a:lstStyle/>
          <a:p>
            <a:pPr algn="l"/>
            <a:r>
              <a:rPr lang="en-US" dirty="0" smtClean="0"/>
              <a:t>Strategies of Concept Attainment</a:t>
            </a:r>
            <a:endParaRPr lang="en-US" dirty="0"/>
          </a:p>
        </p:txBody>
      </p:sp>
      <p:sp>
        <p:nvSpPr>
          <p:cNvPr id="7" name="Subtitle 6"/>
          <p:cNvSpPr>
            <a:spLocks noGrp="1"/>
          </p:cNvSpPr>
          <p:nvPr>
            <p:ph type="subTitle" idx="1"/>
          </p:nvPr>
        </p:nvSpPr>
        <p:spPr>
          <a:xfrm>
            <a:off x="1751012" y="2035277"/>
            <a:ext cx="8676222" cy="4542504"/>
          </a:xfrm>
        </p:spPr>
        <p:txBody>
          <a:bodyPr>
            <a:noAutofit/>
          </a:bodyPr>
          <a:lstStyle/>
          <a:p>
            <a:pPr algn="l"/>
            <a:r>
              <a:rPr lang="en-US" sz="2200" dirty="0" smtClean="0">
                <a:effectLst/>
              </a:rPr>
              <a:t>Several models of teaching have been developed from the work of </a:t>
            </a:r>
            <a:r>
              <a:rPr lang="en-US" sz="2200" dirty="0" err="1" smtClean="0">
                <a:effectLst/>
              </a:rPr>
              <a:t>bruner</a:t>
            </a:r>
            <a:r>
              <a:rPr lang="en-US" sz="2200" dirty="0" smtClean="0">
                <a:effectLst/>
              </a:rPr>
              <a:t> and his colleagues. The purposes of these strategies include </a:t>
            </a:r>
          </a:p>
          <a:p>
            <a:pPr marL="514350" indent="-514350" algn="l">
              <a:buAutoNum type="arabicPeriod"/>
            </a:pPr>
            <a:r>
              <a:rPr lang="en-US" sz="2200" dirty="0" smtClean="0">
                <a:effectLst/>
              </a:rPr>
              <a:t>To understand the nature of concepts-to help students see that objects, ideas, and events are distinguished by attributes and placed into categories; </a:t>
            </a:r>
          </a:p>
          <a:p>
            <a:pPr marL="514350" indent="-514350" algn="l">
              <a:buFont typeface="+mj-lt"/>
              <a:buAutoNum type="arabicPeriod"/>
            </a:pPr>
            <a:r>
              <a:rPr lang="en-US" sz="2200" dirty="0" smtClean="0">
                <a:effectLst/>
              </a:rPr>
              <a:t>To be more effective in attaining concepts, by understanding the thinking strategies being employed and by finding out the basis of the categories other people use to organize their environment; </a:t>
            </a:r>
          </a:p>
          <a:p>
            <a:pPr marL="514350" indent="-514350" algn="l">
              <a:buFont typeface="+mj-lt"/>
              <a:buAutoNum type="arabicPeriod"/>
            </a:pPr>
            <a:r>
              <a:rPr lang="en-US" sz="2200" dirty="0" smtClean="0">
                <a:effectLst/>
              </a:rPr>
              <a:t>To teach specific concepts; and </a:t>
            </a:r>
          </a:p>
          <a:p>
            <a:pPr marL="514350" indent="-514350" algn="l">
              <a:buFont typeface="+mj-lt"/>
              <a:buAutoNum type="arabicPeriod"/>
            </a:pPr>
            <a:r>
              <a:rPr lang="en-US" sz="2200" dirty="0" smtClean="0">
                <a:effectLst/>
              </a:rPr>
              <a:t>To become more aware of conceptualizing activity and to employ it at will, especially with unorganized data. </a:t>
            </a:r>
            <a:endParaRPr lang="en-US" sz="2200" dirty="0"/>
          </a:p>
        </p:txBody>
      </p:sp>
    </p:spTree>
    <p:extLst>
      <p:ext uri="{BB962C8B-B14F-4D97-AF65-F5344CB8AC3E}">
        <p14:creationId xmlns:p14="http://schemas.microsoft.com/office/powerpoint/2010/main" val="199880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213" y="0"/>
            <a:ext cx="9905998" cy="1489587"/>
          </a:xfrm>
        </p:spPr>
        <p:txBody>
          <a:bodyPr>
            <a:normAutofit/>
          </a:bodyPr>
          <a:lstStyle/>
          <a:p>
            <a:r>
              <a:rPr lang="en-US" sz="4800" dirty="0" smtClean="0"/>
              <a:t>Concept Attainment</a:t>
            </a:r>
            <a:endParaRPr lang="en-US" sz="4800" dirty="0"/>
          </a:p>
        </p:txBody>
      </p:sp>
      <p:sp>
        <p:nvSpPr>
          <p:cNvPr id="4" name="Content Placeholder 3"/>
          <p:cNvSpPr>
            <a:spLocks noGrp="1"/>
          </p:cNvSpPr>
          <p:nvPr>
            <p:ph sz="half" idx="1"/>
          </p:nvPr>
        </p:nvSpPr>
        <p:spPr>
          <a:xfrm>
            <a:off x="1141412" y="1592827"/>
            <a:ext cx="4876800" cy="4993504"/>
          </a:xfrm>
        </p:spPr>
        <p:txBody>
          <a:bodyPr>
            <a:noAutofit/>
          </a:bodyPr>
          <a:lstStyle/>
          <a:p>
            <a:r>
              <a:rPr lang="en-US" sz="2400" dirty="0" smtClean="0"/>
              <a:t>Advantages</a:t>
            </a:r>
          </a:p>
          <a:p>
            <a:pPr lvl="1"/>
            <a:r>
              <a:rPr lang="en-US" sz="2400" dirty="0" smtClean="0"/>
              <a:t>Clarifies Ideas and Introduces New Concepts</a:t>
            </a:r>
          </a:p>
          <a:p>
            <a:pPr lvl="1"/>
            <a:r>
              <a:rPr lang="en-US" sz="2400" dirty="0" smtClean="0"/>
              <a:t>Concepts Can Be Learned Thoroughly</a:t>
            </a:r>
          </a:p>
          <a:p>
            <a:pPr lvl="1"/>
            <a:r>
              <a:rPr lang="en-US" sz="2400" dirty="0" smtClean="0"/>
              <a:t>Explore Difficult and Abstract Concepts </a:t>
            </a:r>
          </a:p>
          <a:p>
            <a:pPr lvl="1"/>
            <a:r>
              <a:rPr lang="en-US" sz="2400" dirty="0" smtClean="0"/>
              <a:t>Concepts Can Be Applied/Related to The Real World</a:t>
            </a:r>
          </a:p>
          <a:p>
            <a:pPr lvl="1"/>
            <a:r>
              <a:rPr lang="en-US" sz="2400" dirty="0" smtClean="0"/>
              <a:t>Build Off of Current Knowledge</a:t>
            </a:r>
            <a:endParaRPr lang="en-US" sz="2400" dirty="0"/>
          </a:p>
        </p:txBody>
      </p:sp>
      <p:sp>
        <p:nvSpPr>
          <p:cNvPr id="5" name="Content Placeholder 4"/>
          <p:cNvSpPr>
            <a:spLocks noGrp="1"/>
          </p:cNvSpPr>
          <p:nvPr>
            <p:ph sz="half" idx="2"/>
          </p:nvPr>
        </p:nvSpPr>
        <p:spPr>
          <a:xfrm>
            <a:off x="6170612" y="1592827"/>
            <a:ext cx="4876800" cy="4993503"/>
          </a:xfrm>
        </p:spPr>
        <p:txBody>
          <a:bodyPr>
            <a:noAutofit/>
          </a:bodyPr>
          <a:lstStyle/>
          <a:p>
            <a:r>
              <a:rPr lang="en-US" sz="2400" dirty="0" smtClean="0"/>
              <a:t>Disadvantages</a:t>
            </a:r>
          </a:p>
          <a:p>
            <a:pPr lvl="1"/>
            <a:r>
              <a:rPr lang="en-US" sz="2400" dirty="0" smtClean="0"/>
              <a:t>Students May Get Bored If They Understand While Waiting For Others to Make Connections </a:t>
            </a:r>
          </a:p>
          <a:p>
            <a:pPr lvl="1"/>
            <a:r>
              <a:rPr lang="en-US" sz="2400" dirty="0" smtClean="0"/>
              <a:t>Concepts May Be Too Difficult</a:t>
            </a:r>
          </a:p>
          <a:p>
            <a:pPr lvl="1"/>
            <a:r>
              <a:rPr lang="en-US" sz="2400" dirty="0" smtClean="0"/>
              <a:t>Motivation for Learning Diminishes</a:t>
            </a:r>
          </a:p>
          <a:p>
            <a:pPr lvl="1"/>
            <a:r>
              <a:rPr lang="en-US" sz="2400" dirty="0" smtClean="0"/>
              <a:t>Requires A Lot of Pre-Planning</a:t>
            </a:r>
          </a:p>
          <a:p>
            <a:endParaRPr lang="en-US" sz="2400" dirty="0"/>
          </a:p>
        </p:txBody>
      </p:sp>
    </p:spTree>
    <p:extLst>
      <p:ext uri="{BB962C8B-B14F-4D97-AF65-F5344CB8AC3E}">
        <p14:creationId xmlns:p14="http://schemas.microsoft.com/office/powerpoint/2010/main" val="142728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6400" dirty="0" err="1" smtClean="0"/>
              <a:t>Synectics</a:t>
            </a:r>
            <a:endParaRPr lang="en-US" sz="6400" dirty="0"/>
          </a:p>
        </p:txBody>
      </p:sp>
      <p:pic>
        <p:nvPicPr>
          <p:cNvPr id="1026" name="Picture 2" descr="http://ddeubel.edublogs.org/files/2011/11/synectics-1nukqcz.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627" y="2667000"/>
            <a:ext cx="593957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147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952</TotalTime>
  <Words>1617</Words>
  <Application>Microsoft Office PowerPoint</Application>
  <PresentationFormat>Widescreen</PresentationFormat>
  <Paragraphs>236</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Book Antiqua</vt:lpstr>
      <vt:lpstr>Century Gothic</vt:lpstr>
      <vt:lpstr>Mesh</vt:lpstr>
      <vt:lpstr>Information Processing Family Model</vt:lpstr>
      <vt:lpstr>INFORMATION Processing</vt:lpstr>
      <vt:lpstr>CONCEPT ATTAINMENT  "WHAT IS A CONCEPT. AND WHAT IS MEANT BY KNOWING A CONCEPT?" </vt:lpstr>
      <vt:lpstr>PowerPoint Presentation</vt:lpstr>
      <vt:lpstr>PowerPoint Presentation</vt:lpstr>
      <vt:lpstr>PowerPoint Presentation</vt:lpstr>
      <vt:lpstr>Strategies of Concept Attainment</vt:lpstr>
      <vt:lpstr>Concept Attainment</vt:lpstr>
      <vt:lpstr>Synectics</vt:lpstr>
      <vt:lpstr>PowerPoint Presentation</vt:lpstr>
      <vt:lpstr>PowerPoint Presentation</vt:lpstr>
      <vt:lpstr>PowerPoint Presentation</vt:lpstr>
      <vt:lpstr>PowerPoint Presentation</vt:lpstr>
      <vt:lpstr>Steps of Synectics</vt:lpstr>
      <vt:lpstr>Synectics</vt:lpstr>
      <vt:lpstr>Synectics Activity </vt:lpstr>
      <vt:lpstr>Advance Organizers  “Provide a structure or scaffolding that allows students to organize information”  </vt:lpstr>
      <vt:lpstr>PowerPoint Presentation</vt:lpstr>
      <vt:lpstr>PowerPoint Presentation</vt:lpstr>
      <vt:lpstr>PowerPoint Presentation</vt:lpstr>
      <vt:lpstr>Principles of Advance Organizers</vt:lpstr>
      <vt:lpstr>Advance Organizers</vt:lpstr>
      <vt:lpstr>Memorization &amp; Cognitive Growth</vt:lpstr>
      <vt:lpstr>Memorization &amp; Cognitive Growth</vt:lpstr>
      <vt:lpstr>Memorization &amp; Cognitive Growth</vt:lpstr>
      <vt:lpstr>Memorization</vt:lpstr>
      <vt:lpstr>Memorization &amp; Cognitive Growth</vt:lpstr>
      <vt:lpstr>INQUIRY TRAINING/ SCIENTIFIC INQUIRY</vt:lpstr>
      <vt:lpstr>Focus</vt:lpstr>
      <vt:lpstr>Inquiry Training</vt:lpstr>
      <vt:lpstr>Scientific Inquiry </vt:lpstr>
      <vt:lpstr>Inductive thinking</vt:lpstr>
      <vt:lpstr>Inductive Thinking</vt:lpstr>
      <vt:lpstr>Key aspects of inductive thinking</vt:lpstr>
      <vt:lpstr>Hilda Taba</vt:lpstr>
      <vt:lpstr>Hilda TABA</vt:lpstr>
      <vt:lpstr>Types of Inductive Thinking Methods</vt:lpstr>
      <vt:lpstr>Inductive Thinking</vt:lpstr>
      <vt:lpstr>Mnemonics</vt:lpstr>
      <vt:lpstr>Picture-word</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Processing Family Model</dc:title>
  <dc:creator>Microsoft Office User</dc:creator>
  <cp:lastModifiedBy>Joshua Cooper</cp:lastModifiedBy>
  <cp:revision>57</cp:revision>
  <dcterms:created xsi:type="dcterms:W3CDTF">2016-04-07T23:05:20Z</dcterms:created>
  <dcterms:modified xsi:type="dcterms:W3CDTF">2016-04-12T03:09:07Z</dcterms:modified>
</cp:coreProperties>
</file>